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5"/>
  </p:notesMasterIdLst>
  <p:sldIdLst>
    <p:sldId id="283" r:id="rId3"/>
    <p:sldId id="284" r:id="rId4"/>
    <p:sldId id="285" r:id="rId5"/>
    <p:sldId id="286" r:id="rId6"/>
    <p:sldId id="260" r:id="rId7"/>
    <p:sldId id="287" r:id="rId8"/>
    <p:sldId id="264" r:id="rId9"/>
    <p:sldId id="291" r:id="rId10"/>
    <p:sldId id="296" r:id="rId11"/>
    <p:sldId id="297" r:id="rId12"/>
    <p:sldId id="298" r:id="rId13"/>
    <p:sldId id="299" r:id="rId14"/>
    <p:sldId id="300" r:id="rId15"/>
    <p:sldId id="288" r:id="rId16"/>
    <p:sldId id="271" r:id="rId17"/>
    <p:sldId id="301" r:id="rId18"/>
    <p:sldId id="267" r:id="rId19"/>
    <p:sldId id="289" r:id="rId20"/>
    <p:sldId id="269" r:id="rId21"/>
    <p:sldId id="290" r:id="rId22"/>
    <p:sldId id="294" r:id="rId23"/>
    <p:sldId id="295" r:id="rId2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6"/>
    <p:restoredTop sz="93602"/>
  </p:normalViewPr>
  <p:slideViewPr>
    <p:cSldViewPr snapToGrid="0" snapToObjects="1">
      <p:cViewPr varScale="1">
        <p:scale>
          <a:sx n="81" d="100"/>
          <a:sy n="81" d="100"/>
        </p:scale>
        <p:origin x="854" y="58"/>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2018/8/3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2" name="矩形 1"/>
          <p:cNvSpPr/>
          <p:nvPr userDrawn="1"/>
        </p:nvSpPr>
        <p:spPr>
          <a:xfrm rot="19896190">
            <a:off x="-846980" y="4391937"/>
            <a:ext cx="3716222" cy="371622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21433404">
            <a:off x="1038840" y="3145644"/>
            <a:ext cx="1172399" cy="1172399"/>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rot="18900000">
            <a:off x="2964992" y="4498454"/>
            <a:ext cx="562742" cy="562742"/>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rot="19462407">
            <a:off x="858415" y="3412397"/>
            <a:ext cx="305434" cy="30543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rot="2220555">
            <a:off x="9068972" y="-665078"/>
            <a:ext cx="2602001" cy="260200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rot="20263186">
            <a:off x="10805818" y="58017"/>
            <a:ext cx="2082844" cy="2082844"/>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rot="20229117">
            <a:off x="7312023" y="556810"/>
            <a:ext cx="562742" cy="56274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rot="20229117">
            <a:off x="10862351" y="2812891"/>
            <a:ext cx="472953" cy="472953"/>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rot="17430621">
            <a:off x="3026992" y="5398176"/>
            <a:ext cx="219002" cy="219002"/>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占位符 7"/>
          <p:cNvSpPr>
            <a:spLocks noGrp="1"/>
          </p:cNvSpPr>
          <p:nvPr>
            <p:ph type="body" sz="quarter" idx="10"/>
          </p:nvPr>
        </p:nvSpPr>
        <p:spPr>
          <a:xfrm>
            <a:off x="2448653" y="1496680"/>
            <a:ext cx="7294694" cy="739809"/>
          </a:xfrm>
          <a:prstGeom prst="rect">
            <a:avLst/>
          </a:prstGeom>
          <a:ln w="12700" cmpd="sng">
            <a:noFill/>
          </a:ln>
        </p:spPr>
        <p:txBody>
          <a:bodyPr vert="horz" anchor="ctr"/>
          <a:lstStyle>
            <a:lvl1pPr marL="0" indent="0" algn="ctr">
              <a:buNone/>
              <a:defRPr sz="4800" b="1">
                <a:solidFill>
                  <a:schemeClr val="accent1"/>
                </a:solidFill>
                <a:latin typeface="Microsoft YaHei" charset="0"/>
                <a:ea typeface="Microsoft YaHei" charset="0"/>
                <a:cs typeface="Microsoft YaHei" charset="0"/>
              </a:defRPr>
            </a:lvl1pPr>
          </a:lstStyle>
          <a:p>
            <a:pPr lvl="0"/>
            <a:endParaRPr kumimoji="1" lang="zh-CN" altLang="en-US" dirty="0"/>
          </a:p>
        </p:txBody>
      </p:sp>
      <p:sp>
        <p:nvSpPr>
          <p:cNvPr id="21" name="文本占位符 7"/>
          <p:cNvSpPr>
            <a:spLocks noGrp="1"/>
          </p:cNvSpPr>
          <p:nvPr>
            <p:ph type="body" sz="quarter" idx="11"/>
          </p:nvPr>
        </p:nvSpPr>
        <p:spPr>
          <a:xfrm>
            <a:off x="2448653" y="2236489"/>
            <a:ext cx="7294694" cy="1434423"/>
          </a:xfrm>
          <a:prstGeom prst="rect">
            <a:avLst/>
          </a:prstGeom>
          <a:solidFill>
            <a:schemeClr val="accent4"/>
          </a:solidFill>
          <a:ln w="12700" cmpd="sng">
            <a:noFill/>
          </a:ln>
        </p:spPr>
        <p:txBody>
          <a:bodyPr vert="horz" anchor="ctr"/>
          <a:lstStyle>
            <a:lvl1pPr marL="0" indent="0" algn="ctr">
              <a:buNone/>
              <a:defRPr sz="66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22" name="文本占位符 7"/>
          <p:cNvSpPr>
            <a:spLocks noGrp="1"/>
          </p:cNvSpPr>
          <p:nvPr>
            <p:ph type="body" sz="quarter" idx="12"/>
          </p:nvPr>
        </p:nvSpPr>
        <p:spPr>
          <a:xfrm>
            <a:off x="2448653" y="3666358"/>
            <a:ext cx="7294694" cy="589613"/>
          </a:xfrm>
          <a:prstGeom prst="rect">
            <a:avLst/>
          </a:prstGeom>
          <a:ln w="12700" cmpd="sng">
            <a:noFill/>
          </a:ln>
        </p:spPr>
        <p:txBody>
          <a:bodyPr vert="horz" anchor="ctr"/>
          <a:lstStyle>
            <a:lvl1pPr marL="0" indent="0" algn="ctr">
              <a:buNone/>
              <a:defRPr sz="2800" b="1">
                <a:solidFill>
                  <a:schemeClr val="accent1"/>
                </a:solidFill>
                <a:latin typeface="Microsoft YaHei" charset="0"/>
                <a:ea typeface="Microsoft YaHei" charset="0"/>
                <a:cs typeface="Microsoft YaHei" charset="0"/>
              </a:defRPr>
            </a:lvl1pPr>
          </a:lstStyle>
          <a:p>
            <a:pPr lvl="0"/>
            <a:endParaRPr kumimoji="1" lang="zh-CN" altLang="en-US" dirty="0"/>
          </a:p>
        </p:txBody>
      </p:sp>
      <p:sp>
        <p:nvSpPr>
          <p:cNvPr id="23" name="文本占位符 7"/>
          <p:cNvSpPr>
            <a:spLocks noGrp="1"/>
          </p:cNvSpPr>
          <p:nvPr>
            <p:ph type="body" sz="quarter" idx="13"/>
          </p:nvPr>
        </p:nvSpPr>
        <p:spPr>
          <a:xfrm>
            <a:off x="2448653" y="4255971"/>
            <a:ext cx="7294694" cy="461665"/>
          </a:xfrm>
          <a:prstGeom prst="rect">
            <a:avLst/>
          </a:prstGeom>
          <a:noFill/>
        </p:spPr>
        <p:txBody>
          <a:bodyPr wrap="square" rtlCol="0">
            <a:spAutoFit/>
          </a:bodyPr>
          <a:lstStyle>
            <a:lvl1pPr>
              <a:defRPr lang="zh-CN" altLang="en-US" sz="1600" b="1" dirty="0">
                <a:solidFill>
                  <a:schemeClr val="tx1">
                    <a:lumMod val="50000"/>
                    <a:lumOff val="50000"/>
                  </a:schemeClr>
                </a:solidFill>
                <a:latin typeface="微软雅黑" charset="0"/>
                <a:ea typeface="微软雅黑" charset="0"/>
              </a:defRPr>
            </a:lvl1pPr>
          </a:lstStyle>
          <a:p>
            <a:pPr marL="285750" lvl="0" indent="-285750" algn="ctr">
              <a:lnSpc>
                <a:spcPct val="150000"/>
              </a:lnSpc>
              <a:buFont typeface="Wingdings" charset="2"/>
              <a:buChar char="n"/>
            </a:pPr>
            <a:endParaRPr kumimoji="1" lang="zh-CN" altLang="en-US" dirty="0"/>
          </a:p>
        </p:txBody>
      </p:sp>
    </p:spTree>
    <p:extLst>
      <p:ext uri="{BB962C8B-B14F-4D97-AF65-F5344CB8AC3E}">
        <p14:creationId xmlns:p14="http://schemas.microsoft.com/office/powerpoint/2010/main" val="1529195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_5">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rot="15361769">
            <a:off x="6558089" y="-388007"/>
            <a:ext cx="1171437" cy="117143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rot="2558654">
            <a:off x="6112257" y="3254276"/>
            <a:ext cx="331525" cy="33152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rot="20601285">
            <a:off x="5807448" y="2602019"/>
            <a:ext cx="472692" cy="472692"/>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rot="2349059">
            <a:off x="6265431" y="2733673"/>
            <a:ext cx="223715" cy="2237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rot="1971513">
            <a:off x="5492430" y="1969500"/>
            <a:ext cx="478989" cy="478989"/>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userDrawn="1"/>
        </p:nvSpPr>
        <p:spPr>
          <a:xfrm rot="19896190">
            <a:off x="6547995" y="1195050"/>
            <a:ext cx="669411" cy="6694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20614086">
            <a:off x="4738005" y="792153"/>
            <a:ext cx="1325599" cy="1325599"/>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rot="18585722">
            <a:off x="4977502" y="-1036467"/>
            <a:ext cx="1958891" cy="195889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rot="17430621">
            <a:off x="4648690" y="376003"/>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rot="19750403">
            <a:off x="6270904" y="2051889"/>
            <a:ext cx="252619" cy="25261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rot="19896190">
            <a:off x="4118801" y="1264919"/>
            <a:ext cx="329419" cy="3294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占位符 7"/>
          <p:cNvSpPr>
            <a:spLocks noGrp="1"/>
          </p:cNvSpPr>
          <p:nvPr>
            <p:ph type="body" sz="quarter" idx="10" hasCustomPrompt="1"/>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470503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内容页_7">
    <p:bg>
      <p:bgPr>
        <a:solidFill>
          <a:schemeClr val="accent2"/>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94188" y="236936"/>
            <a:ext cx="5601366" cy="529569"/>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620145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solidFill>
        <a:effectLst/>
      </p:bgPr>
    </p:bg>
    <p:spTree>
      <p:nvGrpSpPr>
        <p:cNvPr id="1" name=""/>
        <p:cNvGrpSpPr/>
        <p:nvPr/>
      </p:nvGrpSpPr>
      <p:grpSpPr>
        <a:xfrm>
          <a:off x="0" y="0"/>
          <a:ext cx="0" cy="0"/>
          <a:chOff x="0" y="0"/>
          <a:chExt cx="0" cy="0"/>
        </a:xfrm>
      </p:grpSpPr>
      <p:sp>
        <p:nvSpPr>
          <p:cNvPr id="15" name="文本占位符 7"/>
          <p:cNvSpPr>
            <a:spLocks noGrp="1"/>
          </p:cNvSpPr>
          <p:nvPr>
            <p:ph type="body" sz="quarter" idx="10" hasCustomPrompt="1"/>
          </p:nvPr>
        </p:nvSpPr>
        <p:spPr>
          <a:xfrm>
            <a:off x="394188" y="236936"/>
            <a:ext cx="5601366" cy="529569"/>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604811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9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solidFill>
          <a:schemeClr val="accent3"/>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941970" y="2172089"/>
            <a:ext cx="3453384" cy="1714111"/>
          </a:xfrm>
          <a:prstGeom prst="rect">
            <a:avLst/>
          </a:prstGeom>
          <a:ln w="12700" cmpd="sng">
            <a:noFill/>
          </a:ln>
        </p:spPr>
        <p:txBody>
          <a:bodyPr vert="horz" anchor="ctr"/>
          <a:lstStyle>
            <a:lvl1pPr marL="0" indent="0" algn="ctr">
              <a:buNone/>
              <a:defRPr sz="11500" b="1">
                <a:solidFill>
                  <a:schemeClr val="bg1"/>
                </a:solidFill>
                <a:latin typeface="Microsoft YaHei" charset="0"/>
                <a:ea typeface="Microsoft YaHei" charset="0"/>
                <a:cs typeface="Microsoft YaHei" charset="0"/>
              </a:defRPr>
            </a:lvl1pPr>
          </a:lstStyle>
          <a:p>
            <a:pPr lvl="0"/>
            <a:r>
              <a:rPr kumimoji="1" lang="zh-CN" altLang="en-US" dirty="0"/>
              <a:t>目录</a:t>
            </a:r>
          </a:p>
        </p:txBody>
      </p:sp>
      <p:sp>
        <p:nvSpPr>
          <p:cNvPr id="4" name="文本占位符 7"/>
          <p:cNvSpPr>
            <a:spLocks noGrp="1"/>
          </p:cNvSpPr>
          <p:nvPr>
            <p:ph type="body" sz="quarter" idx="11" hasCustomPrompt="1"/>
          </p:nvPr>
        </p:nvSpPr>
        <p:spPr>
          <a:xfrm>
            <a:off x="941970" y="3886200"/>
            <a:ext cx="3453384" cy="665018"/>
          </a:xfrm>
          <a:prstGeom prst="rect">
            <a:avLst/>
          </a:prstGeom>
          <a:ln w="12700" cmpd="sng">
            <a:noFill/>
          </a:ln>
        </p:spPr>
        <p:txBody>
          <a:bodyPr vert="horz" anchor="ctr"/>
          <a:lstStyle>
            <a:lvl1pPr marL="0" indent="0" algn="ctr">
              <a:buNone/>
              <a:defRPr sz="4000" b="1">
                <a:solidFill>
                  <a:schemeClr val="bg1"/>
                </a:solidFill>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5" name="文本占位符 7"/>
          <p:cNvSpPr>
            <a:spLocks noGrp="1"/>
          </p:cNvSpPr>
          <p:nvPr>
            <p:ph type="body" sz="quarter" idx="12"/>
          </p:nvPr>
        </p:nvSpPr>
        <p:spPr>
          <a:xfrm>
            <a:off x="6726241" y="1377380"/>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3"/>
          </p:nvPr>
        </p:nvSpPr>
        <p:spPr>
          <a:xfrm>
            <a:off x="6726241" y="1714502"/>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4"/>
          </p:nvPr>
        </p:nvSpPr>
        <p:spPr>
          <a:xfrm>
            <a:off x="6726241" y="2795738"/>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5"/>
          </p:nvPr>
        </p:nvSpPr>
        <p:spPr>
          <a:xfrm>
            <a:off x="6726241" y="3132860"/>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6"/>
          </p:nvPr>
        </p:nvSpPr>
        <p:spPr>
          <a:xfrm>
            <a:off x="6726241" y="4214096"/>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7"/>
          </p:nvPr>
        </p:nvSpPr>
        <p:spPr>
          <a:xfrm>
            <a:off x="6726241" y="4551218"/>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107484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solidFill>
          <a:schemeClr val="accent3"/>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941970" y="2172089"/>
            <a:ext cx="3453384" cy="1714111"/>
          </a:xfrm>
          <a:prstGeom prst="rect">
            <a:avLst/>
          </a:prstGeom>
          <a:ln w="12700" cmpd="sng">
            <a:noFill/>
          </a:ln>
        </p:spPr>
        <p:txBody>
          <a:bodyPr vert="horz" anchor="ctr"/>
          <a:lstStyle>
            <a:lvl1pPr marL="0" indent="0" algn="ctr">
              <a:buNone/>
              <a:defRPr sz="11500" b="1">
                <a:solidFill>
                  <a:schemeClr val="bg1"/>
                </a:solidFill>
                <a:latin typeface="Microsoft YaHei" charset="0"/>
                <a:ea typeface="Microsoft YaHei" charset="0"/>
                <a:cs typeface="Microsoft YaHei" charset="0"/>
              </a:defRPr>
            </a:lvl1pPr>
          </a:lstStyle>
          <a:p>
            <a:pPr lvl="0"/>
            <a:r>
              <a:rPr kumimoji="1" lang="zh-CN" altLang="en-US" dirty="0"/>
              <a:t>目录</a:t>
            </a:r>
          </a:p>
        </p:txBody>
      </p:sp>
      <p:sp>
        <p:nvSpPr>
          <p:cNvPr id="4" name="文本占位符 7"/>
          <p:cNvSpPr>
            <a:spLocks noGrp="1"/>
          </p:cNvSpPr>
          <p:nvPr>
            <p:ph type="body" sz="quarter" idx="11" hasCustomPrompt="1"/>
          </p:nvPr>
        </p:nvSpPr>
        <p:spPr>
          <a:xfrm>
            <a:off x="941970" y="3886200"/>
            <a:ext cx="3453384" cy="665018"/>
          </a:xfrm>
          <a:prstGeom prst="rect">
            <a:avLst/>
          </a:prstGeom>
          <a:ln w="12700" cmpd="sng">
            <a:noFill/>
          </a:ln>
        </p:spPr>
        <p:txBody>
          <a:bodyPr vert="horz" anchor="ctr"/>
          <a:lstStyle>
            <a:lvl1pPr marL="0" indent="0" algn="ctr">
              <a:buNone/>
              <a:defRPr sz="4000" b="1">
                <a:solidFill>
                  <a:schemeClr val="bg1"/>
                </a:solidFill>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5" name="文本占位符 7"/>
          <p:cNvSpPr>
            <a:spLocks noGrp="1"/>
          </p:cNvSpPr>
          <p:nvPr>
            <p:ph type="body" sz="quarter" idx="12"/>
          </p:nvPr>
        </p:nvSpPr>
        <p:spPr>
          <a:xfrm>
            <a:off x="6726241" y="1377380"/>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3"/>
          </p:nvPr>
        </p:nvSpPr>
        <p:spPr>
          <a:xfrm>
            <a:off x="6726241" y="1714502"/>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4"/>
          </p:nvPr>
        </p:nvSpPr>
        <p:spPr>
          <a:xfrm>
            <a:off x="6726241" y="2497928"/>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5"/>
          </p:nvPr>
        </p:nvSpPr>
        <p:spPr>
          <a:xfrm>
            <a:off x="6726241" y="2835050"/>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6"/>
          </p:nvPr>
        </p:nvSpPr>
        <p:spPr>
          <a:xfrm>
            <a:off x="6726241" y="3618477"/>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7"/>
          </p:nvPr>
        </p:nvSpPr>
        <p:spPr>
          <a:xfrm>
            <a:off x="6726241" y="3955599"/>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3" name="文本占位符 7"/>
          <p:cNvSpPr>
            <a:spLocks noGrp="1"/>
          </p:cNvSpPr>
          <p:nvPr>
            <p:ph type="body" sz="quarter" idx="20"/>
          </p:nvPr>
        </p:nvSpPr>
        <p:spPr>
          <a:xfrm>
            <a:off x="6726241" y="4737564"/>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4" name="文本占位符 7"/>
          <p:cNvSpPr>
            <a:spLocks noGrp="1"/>
          </p:cNvSpPr>
          <p:nvPr>
            <p:ph type="body" sz="quarter" idx="21"/>
          </p:nvPr>
        </p:nvSpPr>
        <p:spPr>
          <a:xfrm>
            <a:off x="6726241" y="5074686"/>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966071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目录页_五项目录">
    <p:bg>
      <p:bgPr>
        <a:solidFill>
          <a:schemeClr val="accent3"/>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941970" y="2172089"/>
            <a:ext cx="3453384" cy="1714111"/>
          </a:xfrm>
          <a:prstGeom prst="rect">
            <a:avLst/>
          </a:prstGeom>
          <a:ln w="12700" cmpd="sng">
            <a:noFill/>
          </a:ln>
        </p:spPr>
        <p:txBody>
          <a:bodyPr vert="horz" anchor="ctr"/>
          <a:lstStyle>
            <a:lvl1pPr marL="0" indent="0" algn="ctr">
              <a:buNone/>
              <a:defRPr sz="11500" b="1">
                <a:solidFill>
                  <a:schemeClr val="bg1"/>
                </a:solidFill>
                <a:latin typeface="Microsoft YaHei" charset="0"/>
                <a:ea typeface="Microsoft YaHei" charset="0"/>
                <a:cs typeface="Microsoft YaHei" charset="0"/>
              </a:defRPr>
            </a:lvl1pPr>
          </a:lstStyle>
          <a:p>
            <a:pPr lvl="0"/>
            <a:r>
              <a:rPr kumimoji="1" lang="zh-CN" altLang="en-US" dirty="0"/>
              <a:t>目录</a:t>
            </a:r>
          </a:p>
        </p:txBody>
      </p:sp>
      <p:sp>
        <p:nvSpPr>
          <p:cNvPr id="4" name="文本占位符 7"/>
          <p:cNvSpPr>
            <a:spLocks noGrp="1"/>
          </p:cNvSpPr>
          <p:nvPr>
            <p:ph type="body" sz="quarter" idx="11" hasCustomPrompt="1"/>
          </p:nvPr>
        </p:nvSpPr>
        <p:spPr>
          <a:xfrm>
            <a:off x="941970" y="3886200"/>
            <a:ext cx="3453384" cy="665018"/>
          </a:xfrm>
          <a:prstGeom prst="rect">
            <a:avLst/>
          </a:prstGeom>
          <a:ln w="12700" cmpd="sng">
            <a:noFill/>
          </a:ln>
        </p:spPr>
        <p:txBody>
          <a:bodyPr vert="horz" anchor="ctr"/>
          <a:lstStyle>
            <a:lvl1pPr marL="0" indent="0" algn="ctr">
              <a:buNone/>
              <a:defRPr sz="4000" b="1">
                <a:solidFill>
                  <a:schemeClr val="bg1"/>
                </a:solidFill>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5" name="文本占位符 7"/>
          <p:cNvSpPr>
            <a:spLocks noGrp="1"/>
          </p:cNvSpPr>
          <p:nvPr>
            <p:ph type="body" sz="quarter" idx="12"/>
          </p:nvPr>
        </p:nvSpPr>
        <p:spPr>
          <a:xfrm>
            <a:off x="6726241" y="1377380"/>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3"/>
          </p:nvPr>
        </p:nvSpPr>
        <p:spPr>
          <a:xfrm>
            <a:off x="6726241" y="1714502"/>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4"/>
          </p:nvPr>
        </p:nvSpPr>
        <p:spPr>
          <a:xfrm>
            <a:off x="6726241" y="2183063"/>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5"/>
          </p:nvPr>
        </p:nvSpPr>
        <p:spPr>
          <a:xfrm>
            <a:off x="6726241" y="2520185"/>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6"/>
          </p:nvPr>
        </p:nvSpPr>
        <p:spPr>
          <a:xfrm>
            <a:off x="6726241" y="3057243"/>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7"/>
          </p:nvPr>
        </p:nvSpPr>
        <p:spPr>
          <a:xfrm>
            <a:off x="6726241" y="3394365"/>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1" name="文本占位符 7"/>
          <p:cNvSpPr>
            <a:spLocks noGrp="1"/>
          </p:cNvSpPr>
          <p:nvPr>
            <p:ph type="body" sz="quarter" idx="18"/>
          </p:nvPr>
        </p:nvSpPr>
        <p:spPr>
          <a:xfrm>
            <a:off x="6726241" y="3991258"/>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2" name="文本占位符 7"/>
          <p:cNvSpPr>
            <a:spLocks noGrp="1"/>
          </p:cNvSpPr>
          <p:nvPr>
            <p:ph type="body" sz="quarter" idx="19"/>
          </p:nvPr>
        </p:nvSpPr>
        <p:spPr>
          <a:xfrm>
            <a:off x="6726241" y="4328380"/>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3" name="文本占位符 7"/>
          <p:cNvSpPr>
            <a:spLocks noGrp="1"/>
          </p:cNvSpPr>
          <p:nvPr>
            <p:ph type="body" sz="quarter" idx="20"/>
          </p:nvPr>
        </p:nvSpPr>
        <p:spPr>
          <a:xfrm>
            <a:off x="6726241" y="4796941"/>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4" name="文本占位符 7"/>
          <p:cNvSpPr>
            <a:spLocks noGrp="1"/>
          </p:cNvSpPr>
          <p:nvPr>
            <p:ph type="body" sz="quarter" idx="21"/>
          </p:nvPr>
        </p:nvSpPr>
        <p:spPr>
          <a:xfrm>
            <a:off x="6726241" y="5134063"/>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87755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solidFill>
          <a:schemeClr val="accent3"/>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941970" y="2172089"/>
            <a:ext cx="3453384" cy="1714111"/>
          </a:xfrm>
          <a:prstGeom prst="rect">
            <a:avLst/>
          </a:prstGeom>
          <a:ln w="12700" cmpd="sng">
            <a:noFill/>
          </a:ln>
        </p:spPr>
        <p:txBody>
          <a:bodyPr vert="horz" anchor="ctr"/>
          <a:lstStyle>
            <a:lvl1pPr marL="0" indent="0" algn="ctr">
              <a:buNone/>
              <a:defRPr sz="11500" b="1">
                <a:solidFill>
                  <a:schemeClr val="bg1"/>
                </a:solidFill>
                <a:latin typeface="Microsoft YaHei" charset="0"/>
                <a:ea typeface="Microsoft YaHei" charset="0"/>
                <a:cs typeface="Microsoft YaHei" charset="0"/>
              </a:defRPr>
            </a:lvl1pPr>
          </a:lstStyle>
          <a:p>
            <a:pPr lvl="0"/>
            <a:r>
              <a:rPr kumimoji="1" lang="zh-CN" altLang="en-US" dirty="0"/>
              <a:t>目录</a:t>
            </a:r>
          </a:p>
        </p:txBody>
      </p:sp>
      <p:sp>
        <p:nvSpPr>
          <p:cNvPr id="4" name="文本占位符 7"/>
          <p:cNvSpPr>
            <a:spLocks noGrp="1"/>
          </p:cNvSpPr>
          <p:nvPr>
            <p:ph type="body" sz="quarter" idx="11" hasCustomPrompt="1"/>
          </p:nvPr>
        </p:nvSpPr>
        <p:spPr>
          <a:xfrm>
            <a:off x="941970" y="3886200"/>
            <a:ext cx="3453384" cy="665018"/>
          </a:xfrm>
          <a:prstGeom prst="rect">
            <a:avLst/>
          </a:prstGeom>
          <a:ln w="12700" cmpd="sng">
            <a:noFill/>
          </a:ln>
        </p:spPr>
        <p:txBody>
          <a:bodyPr vert="horz" anchor="ctr"/>
          <a:lstStyle>
            <a:lvl1pPr marL="0" indent="0" algn="ctr">
              <a:buNone/>
              <a:defRPr sz="4000" b="1">
                <a:solidFill>
                  <a:schemeClr val="bg1"/>
                </a:solidFill>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5" name="文本占位符 7"/>
          <p:cNvSpPr>
            <a:spLocks noGrp="1"/>
          </p:cNvSpPr>
          <p:nvPr>
            <p:ph type="body" sz="quarter" idx="12"/>
          </p:nvPr>
        </p:nvSpPr>
        <p:spPr>
          <a:xfrm>
            <a:off x="6726241" y="997370"/>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3"/>
          </p:nvPr>
        </p:nvSpPr>
        <p:spPr>
          <a:xfrm>
            <a:off x="6726241" y="1334492"/>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4"/>
          </p:nvPr>
        </p:nvSpPr>
        <p:spPr>
          <a:xfrm>
            <a:off x="6726241" y="1803053"/>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5"/>
          </p:nvPr>
        </p:nvSpPr>
        <p:spPr>
          <a:xfrm>
            <a:off x="6726241" y="2140175"/>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9" name="文本占位符 7"/>
          <p:cNvSpPr>
            <a:spLocks noGrp="1"/>
          </p:cNvSpPr>
          <p:nvPr>
            <p:ph type="body" sz="quarter" idx="16"/>
          </p:nvPr>
        </p:nvSpPr>
        <p:spPr>
          <a:xfrm>
            <a:off x="6726241" y="2677233"/>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7"/>
          </p:nvPr>
        </p:nvSpPr>
        <p:spPr>
          <a:xfrm>
            <a:off x="6726241" y="3014355"/>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1" name="文本占位符 7"/>
          <p:cNvSpPr>
            <a:spLocks noGrp="1"/>
          </p:cNvSpPr>
          <p:nvPr>
            <p:ph type="body" sz="quarter" idx="18"/>
          </p:nvPr>
        </p:nvSpPr>
        <p:spPr>
          <a:xfrm>
            <a:off x="6726241" y="3611248"/>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2" name="文本占位符 7"/>
          <p:cNvSpPr>
            <a:spLocks noGrp="1"/>
          </p:cNvSpPr>
          <p:nvPr>
            <p:ph type="body" sz="quarter" idx="19"/>
          </p:nvPr>
        </p:nvSpPr>
        <p:spPr>
          <a:xfrm>
            <a:off x="6726241" y="3948370"/>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3" name="文本占位符 7"/>
          <p:cNvSpPr>
            <a:spLocks noGrp="1"/>
          </p:cNvSpPr>
          <p:nvPr>
            <p:ph type="body" sz="quarter" idx="20"/>
          </p:nvPr>
        </p:nvSpPr>
        <p:spPr>
          <a:xfrm>
            <a:off x="6726241" y="4416931"/>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4" name="文本占位符 7"/>
          <p:cNvSpPr>
            <a:spLocks noGrp="1"/>
          </p:cNvSpPr>
          <p:nvPr>
            <p:ph type="body" sz="quarter" idx="21"/>
          </p:nvPr>
        </p:nvSpPr>
        <p:spPr>
          <a:xfrm>
            <a:off x="6726241" y="4754053"/>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5" name="文本占位符 7"/>
          <p:cNvSpPr>
            <a:spLocks noGrp="1"/>
          </p:cNvSpPr>
          <p:nvPr>
            <p:ph type="body" sz="quarter" idx="22"/>
          </p:nvPr>
        </p:nvSpPr>
        <p:spPr>
          <a:xfrm>
            <a:off x="6726241" y="5350946"/>
            <a:ext cx="3778967" cy="337122"/>
          </a:xfrm>
          <a:prstGeom prst="rect">
            <a:avLst/>
          </a:prstGeom>
          <a:ln w="12700" cmpd="sng">
            <a:noFill/>
          </a:ln>
        </p:spPr>
        <p:txBody>
          <a:bodyPr vert="horz" anchor="ctr"/>
          <a:lstStyle>
            <a:lvl1pPr marL="0" indent="0" algn="l">
              <a:buNone/>
              <a:defRPr sz="1800" b="1">
                <a:solidFill>
                  <a:schemeClr val="bg1"/>
                </a:solidFill>
                <a:latin typeface="Microsoft YaHei" charset="0"/>
                <a:ea typeface="Microsoft YaHei" charset="0"/>
                <a:cs typeface="Microsoft YaHei" charset="0"/>
              </a:defRPr>
            </a:lvl1pPr>
          </a:lstStyle>
          <a:p>
            <a:pPr lvl="0"/>
            <a:endParaRPr kumimoji="1" lang="zh-CN" altLang="en-US" dirty="0"/>
          </a:p>
        </p:txBody>
      </p:sp>
      <p:sp>
        <p:nvSpPr>
          <p:cNvPr id="16" name="文本占位符 7"/>
          <p:cNvSpPr>
            <a:spLocks noGrp="1"/>
          </p:cNvSpPr>
          <p:nvPr>
            <p:ph type="body" sz="quarter" idx="23"/>
          </p:nvPr>
        </p:nvSpPr>
        <p:spPr>
          <a:xfrm>
            <a:off x="6726241" y="5688068"/>
            <a:ext cx="3778967" cy="259771"/>
          </a:xfrm>
          <a:prstGeom prst="rect">
            <a:avLst/>
          </a:prstGeom>
          <a:ln w="12700" cmpd="sng">
            <a:noFill/>
          </a:ln>
        </p:spPr>
        <p:txBody>
          <a:bodyPr vert="horz" anchor="ctr"/>
          <a:lstStyle>
            <a:lvl1pPr marL="0" indent="0" algn="l">
              <a:buNone/>
              <a:defRPr sz="1200" b="0">
                <a:solidFill>
                  <a:schemeClr val="bg1"/>
                </a:solidFill>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77312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副标题页">
    <p:spTree>
      <p:nvGrpSpPr>
        <p:cNvPr id="1" name=""/>
        <p:cNvGrpSpPr/>
        <p:nvPr/>
      </p:nvGrpSpPr>
      <p:grpSpPr>
        <a:xfrm>
          <a:off x="0" y="0"/>
          <a:ext cx="0" cy="0"/>
          <a:chOff x="0" y="0"/>
          <a:chExt cx="0" cy="0"/>
        </a:xfrm>
      </p:grpSpPr>
      <p:sp>
        <p:nvSpPr>
          <p:cNvPr id="2" name="矩形 1"/>
          <p:cNvSpPr/>
          <p:nvPr userDrawn="1"/>
        </p:nvSpPr>
        <p:spPr>
          <a:xfrm rot="9822520">
            <a:off x="3099071" y="4109867"/>
            <a:ext cx="716990" cy="71699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rot="18585722">
            <a:off x="2900872" y="1691059"/>
            <a:ext cx="1958891" cy="195889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4450317">
            <a:off x="2505540" y="3164955"/>
            <a:ext cx="139775" cy="139775"/>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rot="892948">
            <a:off x="1669486" y="2837932"/>
            <a:ext cx="381184" cy="381184"/>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rot="4240722">
            <a:off x="2955271" y="3408914"/>
            <a:ext cx="211665" cy="21166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rot="3863176">
            <a:off x="2173226" y="2423623"/>
            <a:ext cx="478989" cy="478989"/>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rot="187853">
            <a:off x="1161290" y="1759072"/>
            <a:ext cx="669411" cy="6694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rot="905749">
            <a:off x="2244535" y="1321826"/>
            <a:ext cx="962806" cy="962806"/>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rot="19322284">
            <a:off x="2044076" y="1701161"/>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rot="42066">
            <a:off x="1017200" y="3789355"/>
            <a:ext cx="252619" cy="25261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rot="20117985">
            <a:off x="3894745" y="1815825"/>
            <a:ext cx="2847505" cy="284750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userDrawn="1"/>
        </p:nvSpPr>
        <p:spPr>
          <a:xfrm rot="905749">
            <a:off x="2447007" y="4636477"/>
            <a:ext cx="958417" cy="95841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userDrawn="1"/>
        </p:nvSpPr>
        <p:spPr>
          <a:xfrm rot="19322284">
            <a:off x="4995333" y="5259205"/>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userDrawn="1"/>
        </p:nvSpPr>
        <p:spPr>
          <a:xfrm rot="19736611">
            <a:off x="3735113" y="4395457"/>
            <a:ext cx="997607" cy="997607"/>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占位符 7"/>
          <p:cNvSpPr>
            <a:spLocks noGrp="1"/>
          </p:cNvSpPr>
          <p:nvPr>
            <p:ph type="body" sz="quarter" idx="10" hasCustomPrompt="1"/>
          </p:nvPr>
        </p:nvSpPr>
        <p:spPr>
          <a:xfrm>
            <a:off x="4898200" y="2283751"/>
            <a:ext cx="1866282" cy="2934263"/>
          </a:xfrm>
          <a:prstGeom prst="rect">
            <a:avLst/>
          </a:prstGeom>
          <a:ln w="12700" cmpd="sng">
            <a:noFill/>
          </a:ln>
        </p:spPr>
        <p:txBody>
          <a:bodyPr vert="horz" anchor="ctr"/>
          <a:lstStyle>
            <a:lvl1pPr marL="0" indent="0" algn="ctr">
              <a:buNone/>
              <a:defRPr sz="24000" b="1">
                <a:solidFill>
                  <a:schemeClr val="bg1"/>
                </a:solidFill>
                <a:latin typeface="+mn-lt"/>
                <a:ea typeface="Microsoft YaHei" charset="0"/>
                <a:cs typeface="Microsoft YaHei" charset="0"/>
              </a:defRPr>
            </a:lvl1pPr>
          </a:lstStyle>
          <a:p>
            <a:pPr lvl="0"/>
            <a:r>
              <a:rPr kumimoji="1" lang="en-US" altLang="zh-CN" dirty="0"/>
              <a:t>0</a:t>
            </a:r>
            <a:endParaRPr kumimoji="1" lang="zh-CN" altLang="en-US" dirty="0"/>
          </a:p>
        </p:txBody>
      </p:sp>
      <p:sp>
        <p:nvSpPr>
          <p:cNvPr id="18" name="文本占位符 7"/>
          <p:cNvSpPr>
            <a:spLocks noGrp="1"/>
          </p:cNvSpPr>
          <p:nvPr>
            <p:ph type="body" sz="quarter" idx="12" hasCustomPrompt="1"/>
          </p:nvPr>
        </p:nvSpPr>
        <p:spPr>
          <a:xfrm>
            <a:off x="4898201" y="1925216"/>
            <a:ext cx="1866282" cy="337122"/>
          </a:xfrm>
          <a:prstGeom prst="rect">
            <a:avLst/>
          </a:prstGeom>
          <a:ln w="12700" cmpd="sng">
            <a:noFill/>
          </a:ln>
        </p:spPr>
        <p:txBody>
          <a:bodyPr vert="horz" anchor="ctr"/>
          <a:lstStyle>
            <a:lvl1pPr marL="0" indent="0" algn="ctr">
              <a:buNone/>
              <a:defRPr sz="2800" b="0">
                <a:solidFill>
                  <a:schemeClr val="bg1"/>
                </a:solidFill>
                <a:latin typeface="+mn-lt"/>
                <a:ea typeface="Microsoft YaHei" charset="0"/>
                <a:cs typeface="Microsoft YaHei" charset="0"/>
              </a:defRPr>
            </a:lvl1pPr>
          </a:lstStyle>
          <a:p>
            <a:pPr lvl="0"/>
            <a:r>
              <a:rPr kumimoji="1" lang="en-US" altLang="zh-CN" dirty="0"/>
              <a:t>PART</a:t>
            </a:r>
            <a:endParaRPr kumimoji="1" lang="zh-CN" altLang="en-US" dirty="0"/>
          </a:p>
        </p:txBody>
      </p:sp>
      <p:sp>
        <p:nvSpPr>
          <p:cNvPr id="19" name="文本占位符 7"/>
          <p:cNvSpPr>
            <a:spLocks noGrp="1"/>
          </p:cNvSpPr>
          <p:nvPr>
            <p:ph type="body" sz="quarter" idx="13"/>
          </p:nvPr>
        </p:nvSpPr>
        <p:spPr>
          <a:xfrm>
            <a:off x="7242528" y="2817380"/>
            <a:ext cx="3778967" cy="1940875"/>
          </a:xfrm>
          <a:prstGeom prst="rect">
            <a:avLst/>
          </a:prstGeom>
          <a:ln w="12700" cmpd="sng">
            <a:noFill/>
          </a:ln>
        </p:spPr>
        <p:txBody>
          <a:bodyPr vert="horz" anchor="t"/>
          <a:lstStyle>
            <a:lvl1pPr marL="0" indent="0" algn="l">
              <a:buNone/>
              <a:defRPr sz="6600" b="1">
                <a:solidFill>
                  <a:schemeClr val="accent4">
                    <a:alpha val="50000"/>
                  </a:schemeClr>
                </a:solidFill>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494613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内容页_1">
    <p:bg>
      <p:bgPr>
        <a:solidFill>
          <a:schemeClr val="accent4"/>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94188" y="236936"/>
            <a:ext cx="5601366" cy="529569"/>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36932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容页_2">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rot="19238099">
            <a:off x="11440980" y="5083135"/>
            <a:ext cx="442243" cy="442243"/>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rot="2558654">
            <a:off x="10718032" y="5587230"/>
            <a:ext cx="1790831" cy="179083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rot="20601285">
            <a:off x="9831264" y="6039855"/>
            <a:ext cx="1029918" cy="1029918"/>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rot="20567216">
            <a:off x="9227888" y="6150357"/>
            <a:ext cx="265265" cy="26526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rot="20567216">
            <a:off x="11022574" y="4821816"/>
            <a:ext cx="308836" cy="308836"/>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userDrawn="1"/>
        </p:nvSpPr>
        <p:spPr>
          <a:xfrm rot="19896190">
            <a:off x="696210" y="33589"/>
            <a:ext cx="669411" cy="6694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21433404">
            <a:off x="-424797" y="-289495"/>
            <a:ext cx="1261894" cy="1261894"/>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rot="18585722">
            <a:off x="1181569" y="925974"/>
            <a:ext cx="284699" cy="28469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rot="17430621">
            <a:off x="1311074" y="134869"/>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占位符 7"/>
          <p:cNvSpPr>
            <a:spLocks noGrp="1"/>
          </p:cNvSpPr>
          <p:nvPr>
            <p:ph type="body" sz="quarter" idx="10" hasCustomPrompt="1"/>
          </p:nvPr>
        </p:nvSpPr>
        <p:spPr>
          <a:xfrm>
            <a:off x="1713834"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39647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内容页_4">
    <p:bg>
      <p:bgPr>
        <a:pattFill prst="pct5">
          <a:fgClr>
            <a:schemeClr val="accent2"/>
          </a:fgClr>
          <a:bgClr>
            <a:schemeClr val="bg1"/>
          </a:bgClr>
        </a:pattFill>
        <a:effectLst/>
      </p:bgPr>
    </p:bg>
    <p:spTree>
      <p:nvGrpSpPr>
        <p:cNvPr id="1" name=""/>
        <p:cNvGrpSpPr/>
        <p:nvPr/>
      </p:nvGrpSpPr>
      <p:grpSpPr>
        <a:xfrm>
          <a:off x="0" y="0"/>
          <a:ext cx="0" cy="0"/>
          <a:chOff x="0" y="0"/>
          <a:chExt cx="0" cy="0"/>
        </a:xfrm>
      </p:grpSpPr>
      <p:sp>
        <p:nvSpPr>
          <p:cNvPr id="4" name="矩形 3"/>
          <p:cNvSpPr/>
          <p:nvPr userDrawn="1"/>
        </p:nvSpPr>
        <p:spPr>
          <a:xfrm rot="6238231" flipH="1">
            <a:off x="9407392" y="4234793"/>
            <a:ext cx="1171437" cy="117143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rot="19041346" flipH="1">
            <a:off x="10088253" y="6106343"/>
            <a:ext cx="188104" cy="18810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userDrawn="1"/>
        </p:nvSpPr>
        <p:spPr>
          <a:xfrm rot="998715" flipH="1">
            <a:off x="10506343" y="5622066"/>
            <a:ext cx="472692" cy="472692"/>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rot="19250941" flipH="1">
            <a:off x="10179321" y="5688691"/>
            <a:ext cx="223715" cy="22371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rot="19628487" flipH="1">
            <a:off x="11165499" y="6592300"/>
            <a:ext cx="478989" cy="478989"/>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userDrawn="1"/>
        </p:nvSpPr>
        <p:spPr>
          <a:xfrm rot="1703810" flipH="1">
            <a:off x="11537857" y="2659624"/>
            <a:ext cx="669411" cy="66941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985914" flipH="1">
            <a:off x="11073314" y="5414953"/>
            <a:ext cx="1325599" cy="1325599"/>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rot="3014278" flipH="1">
            <a:off x="10200525" y="3586333"/>
            <a:ext cx="1958891" cy="195889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userDrawn="1"/>
        </p:nvSpPr>
        <p:spPr>
          <a:xfrm rot="4169379" flipH="1">
            <a:off x="8954405" y="5462201"/>
            <a:ext cx="204135" cy="20413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rot="1849597" flipH="1">
            <a:off x="10415339" y="6386801"/>
            <a:ext cx="669019" cy="669019"/>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rot="1703810" flipH="1">
            <a:off x="10051625" y="3232154"/>
            <a:ext cx="329419" cy="3294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占位符 7"/>
          <p:cNvSpPr>
            <a:spLocks noGrp="1"/>
          </p:cNvSpPr>
          <p:nvPr>
            <p:ph type="body" sz="quarter" idx="10" hasCustomPrompt="1"/>
          </p:nvPr>
        </p:nvSpPr>
        <p:spPr>
          <a:xfrm>
            <a:off x="335810" y="236936"/>
            <a:ext cx="5601366" cy="529569"/>
          </a:xfrm>
          <a:prstGeom prst="rect">
            <a:avLst/>
          </a:prstGeom>
          <a:ln w="12700" cmpd="sng">
            <a:noFill/>
          </a:ln>
        </p:spPr>
        <p:txBody>
          <a:bodyPr vert="horz" anchor="ctr"/>
          <a:lstStyle>
            <a:lvl1pPr marL="0" indent="0" algn="l">
              <a:buNone/>
              <a:defRPr sz="2400" b="1">
                <a:solidFill>
                  <a:schemeClr val="tx1">
                    <a:lumMod val="65000"/>
                    <a:lumOff val="3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434248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7" r:id="rId1"/>
    <p:sldLayoutId id="2147483700" r:id="rId2"/>
    <p:sldLayoutId id="2147483699" r:id="rId3"/>
    <p:sldLayoutId id="2147483688" r:id="rId4"/>
    <p:sldLayoutId id="2147483698" r:id="rId5"/>
    <p:sldLayoutId id="2147483689" r:id="rId6"/>
    <p:sldLayoutId id="2147483690" r:id="rId7"/>
    <p:sldLayoutId id="2147483691" r:id="rId8"/>
    <p:sldLayoutId id="2147483693" r:id="rId9"/>
    <p:sldLayoutId id="2147483694" r:id="rId10"/>
    <p:sldLayoutId id="2147483696" r:id="rId11"/>
    <p:sldLayoutId id="2147483697" r:id="rId12"/>
    <p:sldLayoutId id="214748368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officeplus.cn/"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960775" y="1145220"/>
            <a:ext cx="8414123" cy="1598948"/>
          </a:xfrm>
        </p:spPr>
        <p:txBody>
          <a:bodyPr/>
          <a:lstStyle/>
          <a:p>
            <a:r>
              <a:rPr kumimoji="1" lang="en-US" altLang="zh-CN" sz="4400" dirty="0"/>
              <a:t>PSYCH-</a:t>
            </a:r>
            <a:r>
              <a:rPr kumimoji="1" lang="en-US" altLang="zh-CN" sz="4400" dirty="0" err="1"/>
              <a:t>WorldCupWeb</a:t>
            </a:r>
            <a:endParaRPr kumimoji="1" lang="zh-CN" altLang="en-US" sz="4400" dirty="0"/>
          </a:p>
        </p:txBody>
      </p:sp>
      <p:sp>
        <p:nvSpPr>
          <p:cNvPr id="4" name="文本占位符 3"/>
          <p:cNvSpPr>
            <a:spLocks noGrp="1"/>
          </p:cNvSpPr>
          <p:nvPr>
            <p:ph type="body" sz="quarter" idx="12"/>
          </p:nvPr>
        </p:nvSpPr>
        <p:spPr>
          <a:xfrm>
            <a:off x="2627762" y="3192546"/>
            <a:ext cx="7294694" cy="589613"/>
          </a:xfrm>
        </p:spPr>
        <p:txBody>
          <a:bodyPr/>
          <a:lstStyle/>
          <a:p>
            <a:r>
              <a:rPr kumimoji="1" lang="zh-CN" altLang="en-US" dirty="0">
                <a:solidFill>
                  <a:schemeClr val="bg2">
                    <a:lumMod val="75000"/>
                  </a:schemeClr>
                </a:solidFill>
              </a:rPr>
              <a:t>互联网与数据库大作业展示</a:t>
            </a:r>
          </a:p>
        </p:txBody>
      </p:sp>
      <p:sp>
        <p:nvSpPr>
          <p:cNvPr id="5" name="文本占位符 4"/>
          <p:cNvSpPr>
            <a:spLocks noGrp="1"/>
          </p:cNvSpPr>
          <p:nvPr>
            <p:ph type="body" sz="quarter" idx="13"/>
          </p:nvPr>
        </p:nvSpPr>
        <p:spPr>
          <a:xfrm>
            <a:off x="2448653" y="4113833"/>
            <a:ext cx="7294694" cy="2408480"/>
          </a:xfrm>
        </p:spPr>
        <p:txBody>
          <a:bodyPr/>
          <a:lstStyle/>
          <a:p>
            <a:pPr marL="285750" indent="-285750" algn="ctr">
              <a:lnSpc>
                <a:spcPct val="150000"/>
              </a:lnSpc>
              <a:buFont typeface="Wingdings" charset="2"/>
              <a:buChar char="n"/>
            </a:pPr>
            <a:r>
              <a:rPr lang="en-US" altLang="zh-CN" dirty="0"/>
              <a:t>1611309 </a:t>
            </a:r>
            <a:r>
              <a:rPr lang="zh-CN" altLang="en-US" dirty="0"/>
              <a:t>卢政先</a:t>
            </a:r>
            <a:r>
              <a:rPr lang="en-US" altLang="zh-CN" dirty="0"/>
              <a:t> </a:t>
            </a:r>
            <a:r>
              <a:rPr lang="zh-CN" altLang="en-US" dirty="0"/>
              <a:t>（组长）</a:t>
            </a:r>
            <a:endParaRPr lang="en-US" altLang="zh-CN" dirty="0"/>
          </a:p>
          <a:p>
            <a:pPr marL="285750" indent="-285750" algn="ctr">
              <a:lnSpc>
                <a:spcPct val="150000"/>
              </a:lnSpc>
              <a:buFont typeface="Wingdings" charset="2"/>
              <a:buChar char="n"/>
            </a:pPr>
            <a:r>
              <a:rPr lang="en-US" altLang="zh-CN" dirty="0"/>
              <a:t> 1611532 </a:t>
            </a:r>
            <a:r>
              <a:rPr lang="zh-CN" altLang="en-US" dirty="0"/>
              <a:t>刘一静</a:t>
            </a:r>
          </a:p>
          <a:p>
            <a:pPr marL="285750" indent="-285750" algn="ctr">
              <a:lnSpc>
                <a:spcPct val="150000"/>
              </a:lnSpc>
              <a:buFont typeface="Wingdings" charset="2"/>
              <a:buChar char="n"/>
            </a:pPr>
            <a:r>
              <a:rPr lang="en-US" altLang="zh-CN" dirty="0"/>
              <a:t>1610652 </a:t>
            </a:r>
            <a:r>
              <a:rPr lang="zh-CN" altLang="en-US" dirty="0"/>
              <a:t>文周之</a:t>
            </a:r>
            <a:endParaRPr lang="en-US" altLang="zh-CN" dirty="0"/>
          </a:p>
          <a:p>
            <a:pPr marL="285750" indent="-285750" algn="ctr">
              <a:lnSpc>
                <a:spcPct val="150000"/>
              </a:lnSpc>
              <a:buFont typeface="Wingdings" charset="2"/>
              <a:buChar char="n"/>
            </a:pPr>
            <a:r>
              <a:rPr lang="en-US" altLang="zh-CN" dirty="0"/>
              <a:t>1611512 </a:t>
            </a:r>
            <a:r>
              <a:rPr lang="zh-CN" altLang="en-US" dirty="0"/>
              <a:t>徐子越</a:t>
            </a:r>
            <a:endParaRPr lang="en-US" altLang="zh-CN" dirty="0"/>
          </a:p>
          <a:p>
            <a:pPr marL="285750" indent="-285750" algn="ctr">
              <a:lnSpc>
                <a:spcPct val="150000"/>
              </a:lnSpc>
              <a:buFont typeface="Wingdings" charset="2"/>
              <a:buChar char="n"/>
            </a:pPr>
            <a:r>
              <a:rPr lang="en-US" altLang="zh-CN" dirty="0"/>
              <a:t>1611499 </a:t>
            </a:r>
            <a:r>
              <a:rPr lang="zh-CN" altLang="en-US" dirty="0"/>
              <a:t>黄祎</a:t>
            </a:r>
          </a:p>
        </p:txBody>
      </p:sp>
    </p:spTree>
    <p:extLst>
      <p:ext uri="{BB962C8B-B14F-4D97-AF65-F5344CB8AC3E}">
        <p14:creationId xmlns:p14="http://schemas.microsoft.com/office/powerpoint/2010/main" val="14787054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作品概述</a:t>
            </a:r>
            <a:r>
              <a:rPr kumimoji="1" lang="en-US" altLang="zh-CN" dirty="0"/>
              <a:t>——</a:t>
            </a:r>
            <a:r>
              <a:rPr kumimoji="1" lang="zh-CN" altLang="en-US" dirty="0"/>
              <a:t>前端</a:t>
            </a:r>
          </a:p>
        </p:txBody>
      </p:sp>
      <p:sp>
        <p:nvSpPr>
          <p:cNvPr id="6" name="矩形 5">
            <a:extLst>
              <a:ext uri="{FF2B5EF4-FFF2-40B4-BE49-F238E27FC236}">
                <a16:creationId xmlns:a16="http://schemas.microsoft.com/office/drawing/2014/main" id="{44D80151-CBC1-4122-8FAD-66F08C07A699}"/>
              </a:ext>
            </a:extLst>
          </p:cNvPr>
          <p:cNvSpPr/>
          <p:nvPr/>
        </p:nvSpPr>
        <p:spPr>
          <a:xfrm>
            <a:off x="3139149" y="236936"/>
            <a:ext cx="5913701" cy="523220"/>
          </a:xfrm>
          <a:prstGeom prst="rect">
            <a:avLst/>
          </a:prstGeom>
          <a:noFill/>
        </p:spPr>
        <p:txBody>
          <a:bodyPr wrap="squar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球员一览 （搜索功能）球员详细</a:t>
            </a:r>
          </a:p>
        </p:txBody>
      </p:sp>
      <p:pic>
        <p:nvPicPr>
          <p:cNvPr id="9" name="图片 8">
            <a:extLst>
              <a:ext uri="{FF2B5EF4-FFF2-40B4-BE49-F238E27FC236}">
                <a16:creationId xmlns:a16="http://schemas.microsoft.com/office/drawing/2014/main" id="{447348ED-1027-4939-B728-3CFA8BA23C3E}"/>
              </a:ext>
            </a:extLst>
          </p:cNvPr>
          <p:cNvPicPr>
            <a:picLocks noChangeAspect="1"/>
          </p:cNvPicPr>
          <p:nvPr/>
        </p:nvPicPr>
        <p:blipFill>
          <a:blip r:embed="rId2"/>
          <a:stretch>
            <a:fillRect/>
          </a:stretch>
        </p:blipFill>
        <p:spPr>
          <a:xfrm>
            <a:off x="394188" y="1052473"/>
            <a:ext cx="8060076" cy="5426932"/>
          </a:xfrm>
          <a:prstGeom prst="rect">
            <a:avLst/>
          </a:prstGeom>
        </p:spPr>
      </p:pic>
      <p:pic>
        <p:nvPicPr>
          <p:cNvPr id="4" name="图片 3">
            <a:extLst>
              <a:ext uri="{FF2B5EF4-FFF2-40B4-BE49-F238E27FC236}">
                <a16:creationId xmlns:a16="http://schemas.microsoft.com/office/drawing/2014/main" id="{FFCE9F7B-D6CF-478A-80BF-B0E982272969}"/>
              </a:ext>
            </a:extLst>
          </p:cNvPr>
          <p:cNvPicPr>
            <a:picLocks noChangeAspect="1"/>
          </p:cNvPicPr>
          <p:nvPr/>
        </p:nvPicPr>
        <p:blipFill>
          <a:blip r:embed="rId3"/>
          <a:stretch>
            <a:fillRect/>
          </a:stretch>
        </p:blipFill>
        <p:spPr>
          <a:xfrm>
            <a:off x="2918071" y="1046124"/>
            <a:ext cx="8977138" cy="3398815"/>
          </a:xfrm>
          <a:prstGeom prst="rect">
            <a:avLst/>
          </a:prstGeom>
        </p:spPr>
      </p:pic>
      <p:pic>
        <p:nvPicPr>
          <p:cNvPr id="11" name="图片 10">
            <a:extLst>
              <a:ext uri="{FF2B5EF4-FFF2-40B4-BE49-F238E27FC236}">
                <a16:creationId xmlns:a16="http://schemas.microsoft.com/office/drawing/2014/main" id="{DEFF2314-341E-42B2-BDF1-36FAAB43AF94}"/>
              </a:ext>
            </a:extLst>
          </p:cNvPr>
          <p:cNvPicPr>
            <a:picLocks noChangeAspect="1"/>
          </p:cNvPicPr>
          <p:nvPr/>
        </p:nvPicPr>
        <p:blipFill>
          <a:blip r:embed="rId4"/>
          <a:stretch>
            <a:fillRect/>
          </a:stretch>
        </p:blipFill>
        <p:spPr>
          <a:xfrm>
            <a:off x="5703171" y="1972046"/>
            <a:ext cx="6192038" cy="4417588"/>
          </a:xfrm>
          <a:prstGeom prst="rect">
            <a:avLst/>
          </a:prstGeom>
        </p:spPr>
      </p:pic>
    </p:spTree>
    <p:extLst>
      <p:ext uri="{BB962C8B-B14F-4D97-AF65-F5344CB8AC3E}">
        <p14:creationId xmlns:p14="http://schemas.microsoft.com/office/powerpoint/2010/main" val="232191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作品概述</a:t>
            </a:r>
            <a:r>
              <a:rPr kumimoji="1" lang="en-US" altLang="zh-CN" dirty="0"/>
              <a:t>——</a:t>
            </a:r>
            <a:r>
              <a:rPr kumimoji="1" lang="zh-CN" altLang="en-US" dirty="0"/>
              <a:t>前端</a:t>
            </a:r>
          </a:p>
        </p:txBody>
      </p:sp>
      <p:sp>
        <p:nvSpPr>
          <p:cNvPr id="6" name="矩形 5">
            <a:extLst>
              <a:ext uri="{FF2B5EF4-FFF2-40B4-BE49-F238E27FC236}">
                <a16:creationId xmlns:a16="http://schemas.microsoft.com/office/drawing/2014/main" id="{44D80151-CBC1-4122-8FAD-66F08C07A699}"/>
              </a:ext>
            </a:extLst>
          </p:cNvPr>
          <p:cNvSpPr/>
          <p:nvPr/>
        </p:nvSpPr>
        <p:spPr>
          <a:xfrm>
            <a:off x="3815955" y="209921"/>
            <a:ext cx="5019354" cy="523220"/>
          </a:xfrm>
          <a:prstGeom prst="rect">
            <a:avLst/>
          </a:prstGeom>
          <a:noFill/>
        </p:spPr>
        <p:txBody>
          <a:bodyPr wrap="squar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赛程信息（小组赛与淘汰赛）</a:t>
            </a:r>
          </a:p>
        </p:txBody>
      </p:sp>
      <p:pic>
        <p:nvPicPr>
          <p:cNvPr id="9" name="图片 8">
            <a:extLst>
              <a:ext uri="{FF2B5EF4-FFF2-40B4-BE49-F238E27FC236}">
                <a16:creationId xmlns:a16="http://schemas.microsoft.com/office/drawing/2014/main" id="{447348ED-1027-4939-B728-3CFA8BA23C3E}"/>
              </a:ext>
            </a:extLst>
          </p:cNvPr>
          <p:cNvPicPr>
            <a:picLocks noChangeAspect="1"/>
          </p:cNvPicPr>
          <p:nvPr/>
        </p:nvPicPr>
        <p:blipFill>
          <a:blip r:embed="rId2"/>
          <a:stretch>
            <a:fillRect/>
          </a:stretch>
        </p:blipFill>
        <p:spPr>
          <a:xfrm>
            <a:off x="1767840" y="1001572"/>
            <a:ext cx="9115587" cy="5619492"/>
          </a:xfrm>
          <a:prstGeom prst="rect">
            <a:avLst/>
          </a:prstGeom>
        </p:spPr>
      </p:pic>
      <p:pic>
        <p:nvPicPr>
          <p:cNvPr id="11" name="图片 10">
            <a:extLst>
              <a:ext uri="{FF2B5EF4-FFF2-40B4-BE49-F238E27FC236}">
                <a16:creationId xmlns:a16="http://schemas.microsoft.com/office/drawing/2014/main" id="{DEFF2314-341E-42B2-BDF1-36FAAB43AF94}"/>
              </a:ext>
            </a:extLst>
          </p:cNvPr>
          <p:cNvPicPr>
            <a:picLocks noChangeAspect="1"/>
          </p:cNvPicPr>
          <p:nvPr/>
        </p:nvPicPr>
        <p:blipFill>
          <a:blip r:embed="rId3"/>
          <a:stretch>
            <a:fillRect/>
          </a:stretch>
        </p:blipFill>
        <p:spPr>
          <a:xfrm>
            <a:off x="1920239" y="1851609"/>
            <a:ext cx="8810787" cy="4126739"/>
          </a:xfrm>
          <a:prstGeom prst="rect">
            <a:avLst/>
          </a:prstGeom>
        </p:spPr>
      </p:pic>
    </p:spTree>
    <p:extLst>
      <p:ext uri="{BB962C8B-B14F-4D97-AF65-F5344CB8AC3E}">
        <p14:creationId xmlns:p14="http://schemas.microsoft.com/office/powerpoint/2010/main" val="129712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作品概述</a:t>
            </a:r>
            <a:r>
              <a:rPr kumimoji="1" lang="en-US" altLang="zh-CN" dirty="0"/>
              <a:t>——</a:t>
            </a:r>
            <a:r>
              <a:rPr kumimoji="1" lang="zh-CN" altLang="en-US" dirty="0"/>
              <a:t>前端</a:t>
            </a:r>
          </a:p>
        </p:txBody>
      </p:sp>
      <p:sp>
        <p:nvSpPr>
          <p:cNvPr id="6" name="矩形 5">
            <a:extLst>
              <a:ext uri="{FF2B5EF4-FFF2-40B4-BE49-F238E27FC236}">
                <a16:creationId xmlns:a16="http://schemas.microsoft.com/office/drawing/2014/main" id="{44D80151-CBC1-4122-8FAD-66F08C07A699}"/>
              </a:ext>
            </a:extLst>
          </p:cNvPr>
          <p:cNvSpPr/>
          <p:nvPr/>
        </p:nvSpPr>
        <p:spPr>
          <a:xfrm>
            <a:off x="4252957" y="172083"/>
            <a:ext cx="3485194" cy="523220"/>
          </a:xfrm>
          <a:prstGeom prst="rect">
            <a:avLst/>
          </a:prstGeom>
          <a:noFill/>
        </p:spPr>
        <p:txBody>
          <a:bodyPr wrap="squar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热门文章（评论区）</a:t>
            </a:r>
          </a:p>
        </p:txBody>
      </p:sp>
      <p:pic>
        <p:nvPicPr>
          <p:cNvPr id="9" name="图片 8">
            <a:extLst>
              <a:ext uri="{FF2B5EF4-FFF2-40B4-BE49-F238E27FC236}">
                <a16:creationId xmlns:a16="http://schemas.microsoft.com/office/drawing/2014/main" id="{447348ED-1027-4939-B728-3CFA8BA23C3E}"/>
              </a:ext>
            </a:extLst>
          </p:cNvPr>
          <p:cNvPicPr>
            <a:picLocks noChangeAspect="1"/>
          </p:cNvPicPr>
          <p:nvPr/>
        </p:nvPicPr>
        <p:blipFill>
          <a:blip r:embed="rId2"/>
          <a:stretch>
            <a:fillRect/>
          </a:stretch>
        </p:blipFill>
        <p:spPr>
          <a:xfrm>
            <a:off x="1554480" y="883266"/>
            <a:ext cx="9244375" cy="5690007"/>
          </a:xfrm>
          <a:prstGeom prst="rect">
            <a:avLst/>
          </a:prstGeom>
        </p:spPr>
      </p:pic>
      <p:pic>
        <p:nvPicPr>
          <p:cNvPr id="11" name="图片 10">
            <a:extLst>
              <a:ext uri="{FF2B5EF4-FFF2-40B4-BE49-F238E27FC236}">
                <a16:creationId xmlns:a16="http://schemas.microsoft.com/office/drawing/2014/main" id="{DEFF2314-341E-42B2-BDF1-36FAAB43AF94}"/>
              </a:ext>
            </a:extLst>
          </p:cNvPr>
          <p:cNvPicPr>
            <a:picLocks noChangeAspect="1"/>
          </p:cNvPicPr>
          <p:nvPr/>
        </p:nvPicPr>
        <p:blipFill>
          <a:blip r:embed="rId3"/>
          <a:stretch>
            <a:fillRect/>
          </a:stretch>
        </p:blipFill>
        <p:spPr>
          <a:xfrm>
            <a:off x="166114" y="876917"/>
            <a:ext cx="6370246" cy="4417588"/>
          </a:xfrm>
          <a:prstGeom prst="rect">
            <a:avLst/>
          </a:prstGeom>
        </p:spPr>
      </p:pic>
      <p:pic>
        <p:nvPicPr>
          <p:cNvPr id="4" name="图片 3">
            <a:extLst>
              <a:ext uri="{FF2B5EF4-FFF2-40B4-BE49-F238E27FC236}">
                <a16:creationId xmlns:a16="http://schemas.microsoft.com/office/drawing/2014/main" id="{C72A9493-9D6A-4DA5-A95B-A4D7D58512EF}"/>
              </a:ext>
            </a:extLst>
          </p:cNvPr>
          <p:cNvPicPr>
            <a:picLocks noChangeAspect="1"/>
          </p:cNvPicPr>
          <p:nvPr/>
        </p:nvPicPr>
        <p:blipFill>
          <a:blip r:embed="rId4"/>
          <a:stretch>
            <a:fillRect/>
          </a:stretch>
        </p:blipFill>
        <p:spPr>
          <a:xfrm>
            <a:off x="6176667" y="2171040"/>
            <a:ext cx="6153480" cy="4219353"/>
          </a:xfrm>
          <a:prstGeom prst="rect">
            <a:avLst/>
          </a:prstGeom>
        </p:spPr>
      </p:pic>
    </p:spTree>
    <p:extLst>
      <p:ext uri="{BB962C8B-B14F-4D97-AF65-F5344CB8AC3E}">
        <p14:creationId xmlns:p14="http://schemas.microsoft.com/office/powerpoint/2010/main" val="121035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作品概述</a:t>
            </a:r>
            <a:r>
              <a:rPr kumimoji="1" lang="en-US" altLang="zh-CN" dirty="0"/>
              <a:t>——</a:t>
            </a:r>
            <a:r>
              <a:rPr kumimoji="1" lang="zh-CN" altLang="en-US" dirty="0"/>
              <a:t>后端</a:t>
            </a:r>
          </a:p>
        </p:txBody>
      </p:sp>
      <p:sp>
        <p:nvSpPr>
          <p:cNvPr id="6" name="矩形 5">
            <a:extLst>
              <a:ext uri="{FF2B5EF4-FFF2-40B4-BE49-F238E27FC236}">
                <a16:creationId xmlns:a16="http://schemas.microsoft.com/office/drawing/2014/main" id="{44D80151-CBC1-4122-8FAD-66F08C07A699}"/>
              </a:ext>
            </a:extLst>
          </p:cNvPr>
          <p:cNvSpPr/>
          <p:nvPr/>
        </p:nvSpPr>
        <p:spPr>
          <a:xfrm>
            <a:off x="2931736" y="234011"/>
            <a:ext cx="1592392" cy="523220"/>
          </a:xfrm>
          <a:prstGeom prst="rect">
            <a:avLst/>
          </a:prstGeom>
          <a:noFill/>
        </p:spPr>
        <p:txBody>
          <a:bodyPr wrap="squar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主页</a:t>
            </a:r>
          </a:p>
        </p:txBody>
      </p:sp>
      <p:pic>
        <p:nvPicPr>
          <p:cNvPr id="5" name="图片 4">
            <a:extLst>
              <a:ext uri="{FF2B5EF4-FFF2-40B4-BE49-F238E27FC236}">
                <a16:creationId xmlns:a16="http://schemas.microsoft.com/office/drawing/2014/main" id="{9E7C1A76-BFAE-44C6-B8B7-1C6D39A02175}"/>
              </a:ext>
            </a:extLst>
          </p:cNvPr>
          <p:cNvPicPr>
            <a:picLocks noChangeAspect="1"/>
          </p:cNvPicPr>
          <p:nvPr/>
        </p:nvPicPr>
        <p:blipFill>
          <a:blip r:embed="rId2"/>
          <a:stretch>
            <a:fillRect/>
          </a:stretch>
        </p:blipFill>
        <p:spPr>
          <a:xfrm>
            <a:off x="311390" y="919006"/>
            <a:ext cx="11880610" cy="5189670"/>
          </a:xfrm>
          <a:prstGeom prst="rect">
            <a:avLst/>
          </a:prstGeom>
        </p:spPr>
      </p:pic>
      <p:pic>
        <p:nvPicPr>
          <p:cNvPr id="8" name="图片 7">
            <a:extLst>
              <a:ext uri="{FF2B5EF4-FFF2-40B4-BE49-F238E27FC236}">
                <a16:creationId xmlns:a16="http://schemas.microsoft.com/office/drawing/2014/main" id="{A3E09D9A-7159-4728-AFB9-27A40EA9878C}"/>
              </a:ext>
            </a:extLst>
          </p:cNvPr>
          <p:cNvPicPr>
            <a:picLocks noChangeAspect="1"/>
          </p:cNvPicPr>
          <p:nvPr/>
        </p:nvPicPr>
        <p:blipFill>
          <a:blip r:embed="rId3"/>
          <a:stretch>
            <a:fillRect/>
          </a:stretch>
        </p:blipFill>
        <p:spPr>
          <a:xfrm>
            <a:off x="1" y="1099838"/>
            <a:ext cx="6429080" cy="3396006"/>
          </a:xfrm>
          <a:prstGeom prst="rect">
            <a:avLst/>
          </a:prstGeom>
        </p:spPr>
      </p:pic>
      <p:pic>
        <p:nvPicPr>
          <p:cNvPr id="10" name="图片 9">
            <a:extLst>
              <a:ext uri="{FF2B5EF4-FFF2-40B4-BE49-F238E27FC236}">
                <a16:creationId xmlns:a16="http://schemas.microsoft.com/office/drawing/2014/main" id="{3E287FED-C5E6-413B-BF02-967BDEEB4947}"/>
              </a:ext>
            </a:extLst>
          </p:cNvPr>
          <p:cNvPicPr>
            <a:picLocks noChangeAspect="1"/>
          </p:cNvPicPr>
          <p:nvPr/>
        </p:nvPicPr>
        <p:blipFill>
          <a:blip r:embed="rId4"/>
          <a:stretch>
            <a:fillRect/>
          </a:stretch>
        </p:blipFill>
        <p:spPr>
          <a:xfrm>
            <a:off x="70624" y="2954268"/>
            <a:ext cx="3841500" cy="4063960"/>
          </a:xfrm>
          <a:prstGeom prst="rect">
            <a:avLst/>
          </a:prstGeom>
        </p:spPr>
      </p:pic>
      <p:pic>
        <p:nvPicPr>
          <p:cNvPr id="12" name="图片 11">
            <a:extLst>
              <a:ext uri="{FF2B5EF4-FFF2-40B4-BE49-F238E27FC236}">
                <a16:creationId xmlns:a16="http://schemas.microsoft.com/office/drawing/2014/main" id="{06E71BA3-D266-48E0-B18E-5B29C7113306}"/>
              </a:ext>
            </a:extLst>
          </p:cNvPr>
          <p:cNvPicPr>
            <a:picLocks noChangeAspect="1"/>
          </p:cNvPicPr>
          <p:nvPr/>
        </p:nvPicPr>
        <p:blipFill>
          <a:blip r:embed="rId5"/>
          <a:stretch>
            <a:fillRect/>
          </a:stretch>
        </p:blipFill>
        <p:spPr>
          <a:xfrm>
            <a:off x="2304006" y="3380755"/>
            <a:ext cx="4195698" cy="3637473"/>
          </a:xfrm>
          <a:prstGeom prst="rect">
            <a:avLst/>
          </a:prstGeom>
        </p:spPr>
      </p:pic>
      <p:pic>
        <p:nvPicPr>
          <p:cNvPr id="14" name="图片 13">
            <a:extLst>
              <a:ext uri="{FF2B5EF4-FFF2-40B4-BE49-F238E27FC236}">
                <a16:creationId xmlns:a16="http://schemas.microsoft.com/office/drawing/2014/main" id="{5BB57FA8-4F47-4F5E-81D7-A51FDC0512CD}"/>
              </a:ext>
            </a:extLst>
          </p:cNvPr>
          <p:cNvPicPr>
            <a:picLocks noChangeAspect="1"/>
          </p:cNvPicPr>
          <p:nvPr/>
        </p:nvPicPr>
        <p:blipFill>
          <a:blip r:embed="rId6"/>
          <a:stretch>
            <a:fillRect/>
          </a:stretch>
        </p:blipFill>
        <p:spPr>
          <a:xfrm>
            <a:off x="3982747" y="3063177"/>
            <a:ext cx="4545472" cy="4272628"/>
          </a:xfrm>
          <a:prstGeom prst="rect">
            <a:avLst/>
          </a:prstGeom>
        </p:spPr>
      </p:pic>
      <p:pic>
        <p:nvPicPr>
          <p:cNvPr id="16" name="图片 15">
            <a:extLst>
              <a:ext uri="{FF2B5EF4-FFF2-40B4-BE49-F238E27FC236}">
                <a16:creationId xmlns:a16="http://schemas.microsoft.com/office/drawing/2014/main" id="{F005E2B8-FBA0-46E1-8A4F-4E5E4C8CC431}"/>
              </a:ext>
            </a:extLst>
          </p:cNvPr>
          <p:cNvPicPr>
            <a:picLocks noChangeAspect="1"/>
          </p:cNvPicPr>
          <p:nvPr/>
        </p:nvPicPr>
        <p:blipFill>
          <a:blip r:embed="rId7"/>
          <a:stretch>
            <a:fillRect/>
          </a:stretch>
        </p:blipFill>
        <p:spPr>
          <a:xfrm>
            <a:off x="5332272" y="601429"/>
            <a:ext cx="6801627" cy="3749748"/>
          </a:xfrm>
          <a:prstGeom prst="rect">
            <a:avLst/>
          </a:prstGeom>
        </p:spPr>
      </p:pic>
      <p:pic>
        <p:nvPicPr>
          <p:cNvPr id="18" name="图片 17">
            <a:extLst>
              <a:ext uri="{FF2B5EF4-FFF2-40B4-BE49-F238E27FC236}">
                <a16:creationId xmlns:a16="http://schemas.microsoft.com/office/drawing/2014/main" id="{BB3ABF1B-F7D2-42B2-861C-9922BD952A2B}"/>
              </a:ext>
            </a:extLst>
          </p:cNvPr>
          <p:cNvPicPr>
            <a:picLocks noChangeAspect="1"/>
          </p:cNvPicPr>
          <p:nvPr/>
        </p:nvPicPr>
        <p:blipFill>
          <a:blip r:embed="rId8"/>
          <a:stretch>
            <a:fillRect/>
          </a:stretch>
        </p:blipFill>
        <p:spPr>
          <a:xfrm>
            <a:off x="5460996" y="4165354"/>
            <a:ext cx="6801627" cy="1943322"/>
          </a:xfrm>
          <a:prstGeom prst="rect">
            <a:avLst/>
          </a:prstGeom>
        </p:spPr>
      </p:pic>
    </p:spTree>
    <p:extLst>
      <p:ext uri="{BB962C8B-B14F-4D97-AF65-F5344CB8AC3E}">
        <p14:creationId xmlns:p14="http://schemas.microsoft.com/office/powerpoint/2010/main" val="211740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3</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PART</a:t>
            </a:r>
            <a:endParaRPr kumimoji="1" lang="zh-CN" altLang="en-US" dirty="0"/>
          </a:p>
        </p:txBody>
      </p:sp>
      <p:sp>
        <p:nvSpPr>
          <p:cNvPr id="4" name="文本占位符 3"/>
          <p:cNvSpPr>
            <a:spLocks noGrp="1"/>
          </p:cNvSpPr>
          <p:nvPr>
            <p:ph type="body" sz="quarter" idx="13"/>
          </p:nvPr>
        </p:nvSpPr>
        <p:spPr>
          <a:xfrm>
            <a:off x="7242528" y="2817380"/>
            <a:ext cx="4409002" cy="1940875"/>
          </a:xfrm>
        </p:spPr>
        <p:txBody>
          <a:bodyPr/>
          <a:lstStyle/>
          <a:p>
            <a:r>
              <a:rPr kumimoji="1" lang="zh-CN" altLang="en-US" sz="4800" dirty="0"/>
              <a:t>设计思路</a:t>
            </a:r>
          </a:p>
        </p:txBody>
      </p:sp>
    </p:spTree>
    <p:extLst>
      <p:ext uri="{BB962C8B-B14F-4D97-AF65-F5344CB8AC3E}">
        <p14:creationId xmlns:p14="http://schemas.microsoft.com/office/powerpoint/2010/main" val="3723152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整体框架</a:t>
            </a:r>
          </a:p>
        </p:txBody>
      </p:sp>
      <p:sp>
        <p:nvSpPr>
          <p:cNvPr id="6" name="矩形 5"/>
          <p:cNvSpPr/>
          <p:nvPr/>
        </p:nvSpPr>
        <p:spPr>
          <a:xfrm>
            <a:off x="1750058" y="1055157"/>
            <a:ext cx="2343911" cy="668516"/>
          </a:xfrm>
          <a:prstGeom prst="rect">
            <a:avLst/>
          </a:prstGeom>
          <a:solidFill>
            <a:schemeClr val="accent4"/>
          </a:solidFill>
        </p:spPr>
        <p:txBody>
          <a:bodyPr wrap="none">
            <a:spAutoFit/>
          </a:bodyPr>
          <a:lstStyle/>
          <a:p>
            <a:pPr defTabSz="609585">
              <a:lnSpc>
                <a:spcPct val="130000"/>
              </a:lnSpc>
            </a:pPr>
            <a:r>
              <a:rPr lang="en-US" altLang="zh-CN" sz="3200" b="1" dirty="0">
                <a:solidFill>
                  <a:schemeClr val="bg1"/>
                </a:solidFill>
                <a:ea typeface="微软雅黑" charset="0"/>
              </a:rPr>
              <a:t>YII PHP</a:t>
            </a:r>
            <a:r>
              <a:rPr lang="zh-CN" altLang="en-US" sz="3200" b="1" dirty="0">
                <a:solidFill>
                  <a:schemeClr val="bg1"/>
                </a:solidFill>
                <a:ea typeface="微软雅黑" charset="0"/>
              </a:rPr>
              <a:t>框架</a:t>
            </a:r>
            <a:endParaRPr lang="en-US" altLang="zh-CN" sz="3200" b="1" dirty="0">
              <a:solidFill>
                <a:schemeClr val="bg1"/>
              </a:solidFill>
              <a:ea typeface="微软雅黑" charset="0"/>
            </a:endParaRPr>
          </a:p>
        </p:txBody>
      </p:sp>
      <p:pic>
        <p:nvPicPr>
          <p:cNvPr id="10" name="图片 9">
            <a:extLst>
              <a:ext uri="{FF2B5EF4-FFF2-40B4-BE49-F238E27FC236}">
                <a16:creationId xmlns:a16="http://schemas.microsoft.com/office/drawing/2014/main" id="{DBE0E2AE-0027-4069-8501-8F1190F701B4}"/>
              </a:ext>
            </a:extLst>
          </p:cNvPr>
          <p:cNvPicPr>
            <a:picLocks noChangeAspect="1"/>
          </p:cNvPicPr>
          <p:nvPr/>
        </p:nvPicPr>
        <p:blipFill>
          <a:blip r:embed="rId2"/>
          <a:stretch>
            <a:fillRect/>
          </a:stretch>
        </p:blipFill>
        <p:spPr>
          <a:xfrm>
            <a:off x="6202837" y="3391193"/>
            <a:ext cx="5963120" cy="3173901"/>
          </a:xfrm>
          <a:prstGeom prst="rect">
            <a:avLst/>
          </a:prstGeom>
        </p:spPr>
      </p:pic>
      <p:sp>
        <p:nvSpPr>
          <p:cNvPr id="11" name="矩形 10">
            <a:extLst>
              <a:ext uri="{FF2B5EF4-FFF2-40B4-BE49-F238E27FC236}">
                <a16:creationId xmlns:a16="http://schemas.microsoft.com/office/drawing/2014/main" id="{5DF83186-B52B-45C9-9FF1-EBFE1A65CA86}"/>
              </a:ext>
            </a:extLst>
          </p:cNvPr>
          <p:cNvSpPr/>
          <p:nvPr/>
        </p:nvSpPr>
        <p:spPr>
          <a:xfrm>
            <a:off x="10962488" y="3410837"/>
            <a:ext cx="1040670" cy="523220"/>
          </a:xfrm>
          <a:prstGeom prst="rect">
            <a:avLst/>
          </a:prstGeom>
          <a:noFill/>
        </p:spPr>
        <p:txBody>
          <a:bodyPr wrap="none" lIns="91440" tIns="45720" rIns="91440" bIns="45720">
            <a:spAutoFit/>
          </a:bodyPr>
          <a:lstStyle/>
          <a:p>
            <a:pPr algn="ctr"/>
            <a:r>
              <a:rPr lang="en-US" altLang="zh-CN" sz="2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MVC</a:t>
            </a:r>
            <a:endParaRPr lang="zh-CN" altLang="en-US" sz="28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3" name="图片 12">
            <a:extLst>
              <a:ext uri="{FF2B5EF4-FFF2-40B4-BE49-F238E27FC236}">
                <a16:creationId xmlns:a16="http://schemas.microsoft.com/office/drawing/2014/main" id="{04C74061-5161-4219-A7C0-2C17B7C7829F}"/>
              </a:ext>
            </a:extLst>
          </p:cNvPr>
          <p:cNvPicPr>
            <a:picLocks noChangeAspect="1"/>
          </p:cNvPicPr>
          <p:nvPr/>
        </p:nvPicPr>
        <p:blipFill>
          <a:blip r:embed="rId3"/>
          <a:stretch>
            <a:fillRect/>
          </a:stretch>
        </p:blipFill>
        <p:spPr>
          <a:xfrm>
            <a:off x="8298572" y="501720"/>
            <a:ext cx="3453696" cy="2590272"/>
          </a:xfrm>
          <a:prstGeom prst="rect">
            <a:avLst/>
          </a:prstGeom>
        </p:spPr>
      </p:pic>
      <p:sp>
        <p:nvSpPr>
          <p:cNvPr id="14" name="矩形 13">
            <a:extLst>
              <a:ext uri="{FF2B5EF4-FFF2-40B4-BE49-F238E27FC236}">
                <a16:creationId xmlns:a16="http://schemas.microsoft.com/office/drawing/2014/main" id="{62E02B1A-1184-4F7D-B024-0103BB32E035}"/>
              </a:ext>
            </a:extLst>
          </p:cNvPr>
          <p:cNvSpPr/>
          <p:nvPr/>
        </p:nvSpPr>
        <p:spPr>
          <a:xfrm>
            <a:off x="188842" y="3089635"/>
            <a:ext cx="6096000" cy="2862322"/>
          </a:xfrm>
          <a:prstGeom prst="rect">
            <a:avLst/>
          </a:prstGeom>
        </p:spPr>
        <p:txBody>
          <a:bodyPr>
            <a:spAutoFit/>
          </a:bodyPr>
          <a:lstStyle/>
          <a:p>
            <a:r>
              <a:rPr lang="en-US" altLang="zh-CN" b="1" dirty="0">
                <a:solidFill>
                  <a:srgbClr val="000000"/>
                </a:solidFill>
                <a:latin typeface="Arial" panose="020B0604020202020204" pitchFamily="34" charset="0"/>
              </a:rPr>
              <a:t>Model</a:t>
            </a:r>
          </a:p>
          <a:p>
            <a:pPr fontAlgn="base"/>
            <a:r>
              <a:rPr lang="zh-CN" altLang="en-US" dirty="0">
                <a:solidFill>
                  <a:srgbClr val="000000"/>
                </a:solidFill>
                <a:latin typeface="Arial" panose="020B0604020202020204" pitchFamily="34" charset="0"/>
              </a:rPr>
              <a:t>模型用于表示底层数据结构，经常在整个应用的不同部分共享</a:t>
            </a:r>
            <a:endParaRPr lang="en-US" altLang="zh-CN" dirty="0">
              <a:solidFill>
                <a:srgbClr val="000000"/>
              </a:solidFill>
              <a:latin typeface="Arial" panose="020B0604020202020204" pitchFamily="34" charset="0"/>
            </a:endParaRPr>
          </a:p>
          <a:p>
            <a:pPr fontAlgn="base"/>
            <a:r>
              <a:rPr lang="en-US" altLang="zh-CN" b="1" dirty="0">
                <a:solidFill>
                  <a:srgbClr val="000000"/>
                </a:solidFill>
                <a:latin typeface="Arial" panose="020B0604020202020204" pitchFamily="34" charset="0"/>
              </a:rPr>
              <a:t>View</a:t>
            </a:r>
          </a:p>
          <a:p>
            <a:pPr fontAlgn="base"/>
            <a:r>
              <a:rPr lang="zh-CN" altLang="en-US" dirty="0">
                <a:solidFill>
                  <a:srgbClr val="000000"/>
                </a:solidFill>
                <a:latin typeface="Arial" panose="020B0604020202020204" pitchFamily="34" charset="0"/>
              </a:rPr>
              <a:t>视图主要就用于前端表现的代码。</a:t>
            </a:r>
          </a:p>
          <a:p>
            <a:pPr fontAlgn="base"/>
            <a:r>
              <a:rPr lang="en-US" altLang="zh-CN" dirty="0">
                <a:solidFill>
                  <a:srgbClr val="000000"/>
                </a:solidFill>
                <a:latin typeface="Arial" panose="020B0604020202020204" pitchFamily="34" charset="0"/>
              </a:rPr>
              <a:t>View</a:t>
            </a:r>
            <a:r>
              <a:rPr lang="zh-CN" altLang="en-US" dirty="0">
                <a:solidFill>
                  <a:srgbClr val="000000"/>
                </a:solidFill>
                <a:latin typeface="Arial" panose="020B0604020202020204" pitchFamily="34" charset="0"/>
              </a:rPr>
              <a:t>只是专注于表现，布局等和页面呈现有关的业务，用户的请求数据应该由</a:t>
            </a:r>
            <a:r>
              <a:rPr lang="en-US" altLang="zh-CN" dirty="0">
                <a:solidFill>
                  <a:srgbClr val="000000"/>
                </a:solidFill>
                <a:latin typeface="Arial" panose="020B0604020202020204" pitchFamily="34" charset="0"/>
              </a:rPr>
              <a:t>Controller</a:t>
            </a:r>
            <a:r>
              <a:rPr lang="zh-CN" altLang="en-US" dirty="0">
                <a:solidFill>
                  <a:srgbClr val="000000"/>
                </a:solidFill>
                <a:latin typeface="Arial" panose="020B0604020202020204" pitchFamily="34" charset="0"/>
              </a:rPr>
              <a:t>和</a:t>
            </a:r>
            <a:r>
              <a:rPr lang="en-US" altLang="zh-CN" dirty="0">
                <a:solidFill>
                  <a:srgbClr val="000000"/>
                </a:solidFill>
                <a:latin typeface="Arial" panose="020B0604020202020204" pitchFamily="34" charset="0"/>
              </a:rPr>
              <a:t>Model</a:t>
            </a:r>
            <a:r>
              <a:rPr lang="zh-CN" altLang="en-US" dirty="0">
                <a:solidFill>
                  <a:srgbClr val="000000"/>
                </a:solidFill>
                <a:latin typeface="Arial" panose="020B0604020202020204" pitchFamily="34" charset="0"/>
              </a:rPr>
              <a:t>负责处理</a:t>
            </a:r>
          </a:p>
          <a:p>
            <a:r>
              <a:rPr lang="en-US" altLang="zh-CN" b="1" dirty="0">
                <a:solidFill>
                  <a:srgbClr val="000000"/>
                </a:solidFill>
                <a:latin typeface="Arial" panose="020B0604020202020204" pitchFamily="34" charset="0"/>
              </a:rPr>
              <a:t>Controller</a:t>
            </a:r>
          </a:p>
          <a:p>
            <a:pPr fontAlgn="base"/>
            <a:r>
              <a:rPr lang="zh-CN" altLang="en-US" dirty="0">
                <a:solidFill>
                  <a:srgbClr val="000000"/>
                </a:solidFill>
                <a:latin typeface="Arial" panose="020B0604020202020204" pitchFamily="34" charset="0"/>
              </a:rPr>
              <a:t>控制器是将模型、视图和其他组件组装在一起形成一个应用的粘合剂。控制器直接负责处理终端用户的请求。</a:t>
            </a:r>
          </a:p>
        </p:txBody>
      </p:sp>
      <p:sp>
        <p:nvSpPr>
          <p:cNvPr id="15" name="矩形 14">
            <a:extLst>
              <a:ext uri="{FF2B5EF4-FFF2-40B4-BE49-F238E27FC236}">
                <a16:creationId xmlns:a16="http://schemas.microsoft.com/office/drawing/2014/main" id="{EB787CFD-9D2E-4FDF-AB1E-5B1FDE1859EE}"/>
              </a:ext>
            </a:extLst>
          </p:cNvPr>
          <p:cNvSpPr/>
          <p:nvPr/>
        </p:nvSpPr>
        <p:spPr>
          <a:xfrm>
            <a:off x="2036709" y="2012325"/>
            <a:ext cx="1853392" cy="524439"/>
          </a:xfrm>
          <a:prstGeom prst="rect">
            <a:avLst/>
          </a:prstGeom>
          <a:solidFill>
            <a:schemeClr val="accent4"/>
          </a:solidFill>
        </p:spPr>
        <p:txBody>
          <a:bodyPr wrap="none">
            <a:spAutoFit/>
          </a:bodyPr>
          <a:lstStyle/>
          <a:p>
            <a:pPr defTabSz="609585">
              <a:lnSpc>
                <a:spcPct val="130000"/>
              </a:lnSpc>
            </a:pPr>
            <a:r>
              <a:rPr lang="en-US" altLang="zh-CN" sz="2400" b="1" dirty="0" err="1">
                <a:solidFill>
                  <a:schemeClr val="bg1"/>
                </a:solidFill>
                <a:ea typeface="微软雅黑" charset="0"/>
              </a:rPr>
              <a:t>gii</a:t>
            </a:r>
            <a:r>
              <a:rPr lang="en-US" altLang="zh-CN" sz="2400" b="1" dirty="0">
                <a:solidFill>
                  <a:schemeClr val="bg1"/>
                </a:solidFill>
                <a:ea typeface="微软雅黑" charset="0"/>
              </a:rPr>
              <a:t> </a:t>
            </a:r>
            <a:r>
              <a:rPr lang="zh-CN" altLang="en-US" sz="2400" b="1" dirty="0">
                <a:solidFill>
                  <a:schemeClr val="bg1"/>
                </a:solidFill>
                <a:ea typeface="微软雅黑" charset="0"/>
              </a:rPr>
              <a:t>增删改查</a:t>
            </a:r>
            <a:endParaRPr lang="en-US" altLang="zh-CN" sz="2400" b="1" dirty="0">
              <a:solidFill>
                <a:schemeClr val="bg1"/>
              </a:solidFill>
              <a:ea typeface="微软雅黑" charset="0"/>
            </a:endParaRPr>
          </a:p>
        </p:txBody>
      </p:sp>
    </p:spTree>
    <p:extLst>
      <p:ext uri="{BB962C8B-B14F-4D97-AF65-F5344CB8AC3E}">
        <p14:creationId xmlns:p14="http://schemas.microsoft.com/office/powerpoint/2010/main" val="147344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整体逻辑</a:t>
            </a:r>
          </a:p>
        </p:txBody>
      </p:sp>
      <p:grpSp>
        <p:nvGrpSpPr>
          <p:cNvPr id="7" name="画布 2">
            <a:extLst>
              <a:ext uri="{FF2B5EF4-FFF2-40B4-BE49-F238E27FC236}">
                <a16:creationId xmlns:a16="http://schemas.microsoft.com/office/drawing/2014/main" id="{E0274FD7-14E7-45EC-8B5B-D269BFD676CB}"/>
              </a:ext>
            </a:extLst>
          </p:cNvPr>
          <p:cNvGrpSpPr/>
          <p:nvPr/>
        </p:nvGrpSpPr>
        <p:grpSpPr>
          <a:xfrm>
            <a:off x="1936507" y="187921"/>
            <a:ext cx="9800487" cy="6444449"/>
            <a:chOff x="0" y="0"/>
            <a:chExt cx="4349750" cy="2311400"/>
          </a:xfrm>
        </p:grpSpPr>
        <p:sp>
          <p:nvSpPr>
            <p:cNvPr id="9" name="矩形 8">
              <a:extLst>
                <a:ext uri="{FF2B5EF4-FFF2-40B4-BE49-F238E27FC236}">
                  <a16:creationId xmlns:a16="http://schemas.microsoft.com/office/drawing/2014/main" id="{2D557715-02A3-4450-ADA7-7A98B41AC485}"/>
                </a:ext>
              </a:extLst>
            </p:cNvPr>
            <p:cNvSpPr/>
            <p:nvPr/>
          </p:nvSpPr>
          <p:spPr>
            <a:xfrm>
              <a:off x="0" y="0"/>
              <a:ext cx="4349750" cy="2311400"/>
            </a:xfrm>
            <a:prstGeom prst="rect">
              <a:avLst/>
            </a:prstGeom>
            <a:ln>
              <a:solidFill>
                <a:schemeClr val="bg1"/>
              </a:solidFill>
            </a:ln>
          </p:spPr>
        </p:sp>
        <p:sp>
          <p:nvSpPr>
            <p:cNvPr id="10" name="矩形: 圆角 9">
              <a:extLst>
                <a:ext uri="{FF2B5EF4-FFF2-40B4-BE49-F238E27FC236}">
                  <a16:creationId xmlns:a16="http://schemas.microsoft.com/office/drawing/2014/main" id="{A725FB25-616D-49B4-8BE4-60CFB7F0FFB3}"/>
                </a:ext>
              </a:extLst>
            </p:cNvPr>
            <p:cNvSpPr/>
            <p:nvPr/>
          </p:nvSpPr>
          <p:spPr>
            <a:xfrm>
              <a:off x="1804954" y="80120"/>
              <a:ext cx="604848" cy="170558"/>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600" b="1" kern="100" dirty="0">
                  <a:effectLst/>
                  <a:ea typeface="宋体" panose="02010600030101010101" pitchFamily="2" charset="-122"/>
                  <a:cs typeface="Times New Roman" panose="02020603050405020304" pitchFamily="18" charset="0"/>
                </a:rPr>
                <a:t>学习</a:t>
              </a:r>
              <a:r>
                <a:rPr lang="en-US" altLang="zh-CN" sz="1600" b="1" kern="100" dirty="0" err="1">
                  <a:effectLst/>
                  <a:ea typeface="宋体" panose="02010600030101010101" pitchFamily="2" charset="-122"/>
                  <a:cs typeface="Times New Roman" panose="02020603050405020304" pitchFamily="18" charset="0"/>
                </a:rPr>
                <a:t>yii</a:t>
              </a:r>
              <a:r>
                <a:rPr lang="zh-CN" altLang="en-US" sz="1600" b="1" kern="100" dirty="0">
                  <a:ea typeface="宋体" panose="02010600030101010101" pitchFamily="2" charset="-122"/>
                  <a:cs typeface="Times New Roman" panose="02020603050405020304" pitchFamily="18" charset="0"/>
                </a:rPr>
                <a:t>框架</a:t>
              </a:r>
              <a:endParaRPr lang="zh-CN" sz="2400" kern="100" dirty="0">
                <a:effectLst/>
                <a:ea typeface="宋体" panose="02010600030101010101" pitchFamily="2" charset="-122"/>
                <a:cs typeface="Times New Roman" panose="02020603050405020304" pitchFamily="18" charset="0"/>
              </a:endParaRPr>
            </a:p>
          </p:txBody>
        </p:sp>
        <p:sp>
          <p:nvSpPr>
            <p:cNvPr id="11" name="矩形: 圆角 10">
              <a:extLst>
                <a:ext uri="{FF2B5EF4-FFF2-40B4-BE49-F238E27FC236}">
                  <a16:creationId xmlns:a16="http://schemas.microsoft.com/office/drawing/2014/main" id="{F03AB854-71F1-4C3F-B7CE-3F786EB4B8DD}"/>
                </a:ext>
              </a:extLst>
            </p:cNvPr>
            <p:cNvSpPr/>
            <p:nvPr/>
          </p:nvSpPr>
          <p:spPr>
            <a:xfrm>
              <a:off x="1804954" y="425245"/>
              <a:ext cx="604848" cy="188893"/>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600" b="1" dirty="0">
                  <a:effectLst/>
                  <a:latin typeface="宋体" panose="02010600030101010101" pitchFamily="2" charset="-122"/>
                  <a:ea typeface="宋体" panose="02010600030101010101" pitchFamily="2" charset="-122"/>
                  <a:cs typeface="Times New Roman" panose="02020603050405020304" pitchFamily="18" charset="0"/>
                </a:rPr>
                <a:t>选择网站模板</a:t>
              </a:r>
              <a:endParaRPr lang="zh-CN" sz="3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2" name="矩形: 圆角 11">
              <a:extLst>
                <a:ext uri="{FF2B5EF4-FFF2-40B4-BE49-F238E27FC236}">
                  <a16:creationId xmlns:a16="http://schemas.microsoft.com/office/drawing/2014/main" id="{A6F51E1F-267A-49D4-92BD-49B96963EC48}"/>
                </a:ext>
              </a:extLst>
            </p:cNvPr>
            <p:cNvSpPr/>
            <p:nvPr/>
          </p:nvSpPr>
          <p:spPr>
            <a:xfrm>
              <a:off x="2749658" y="736744"/>
              <a:ext cx="403121" cy="188893"/>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b="1" dirty="0">
                  <a:effectLst/>
                  <a:latin typeface="宋体" panose="02010600030101010101" pitchFamily="2" charset="-122"/>
                  <a:ea typeface="宋体" panose="02010600030101010101" pitchFamily="2" charset="-122"/>
                  <a:cs typeface="宋体" panose="02010600030101010101" pitchFamily="2" charset="-122"/>
                </a:rPr>
                <a:t>后端</a:t>
              </a:r>
              <a:endParaRPr lang="zh-CN" sz="40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3" name="矩形: 圆角 12">
              <a:extLst>
                <a:ext uri="{FF2B5EF4-FFF2-40B4-BE49-F238E27FC236}">
                  <a16:creationId xmlns:a16="http://schemas.microsoft.com/office/drawing/2014/main" id="{816431F5-7B93-42BE-B687-D3AF525042DF}"/>
                </a:ext>
              </a:extLst>
            </p:cNvPr>
            <p:cNvSpPr/>
            <p:nvPr/>
          </p:nvSpPr>
          <p:spPr>
            <a:xfrm>
              <a:off x="1804954" y="1090855"/>
              <a:ext cx="624115" cy="188893"/>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600" b="1" dirty="0">
                  <a:effectLst/>
                  <a:latin typeface="宋体" panose="02010600030101010101" pitchFamily="2" charset="-122"/>
                  <a:ea typeface="宋体" panose="02010600030101010101" pitchFamily="2" charset="-122"/>
                  <a:cs typeface="Times New Roman" panose="02020603050405020304" pitchFamily="18" charset="0"/>
                </a:rPr>
                <a:t>设计数据库</a:t>
              </a:r>
              <a:endParaRPr lang="zh-CN" sz="3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4" name="矩形: 圆角 13">
              <a:extLst>
                <a:ext uri="{FF2B5EF4-FFF2-40B4-BE49-F238E27FC236}">
                  <a16:creationId xmlns:a16="http://schemas.microsoft.com/office/drawing/2014/main" id="{0C61C912-42BE-4938-B4BA-6049C3268A4F}"/>
                </a:ext>
              </a:extLst>
            </p:cNvPr>
            <p:cNvSpPr/>
            <p:nvPr/>
          </p:nvSpPr>
          <p:spPr>
            <a:xfrm>
              <a:off x="1011639" y="795998"/>
              <a:ext cx="402688" cy="17843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b="1" dirty="0">
                  <a:effectLst/>
                  <a:latin typeface="宋体" panose="02010600030101010101" pitchFamily="2" charset="-122"/>
                  <a:ea typeface="宋体" panose="02010600030101010101" pitchFamily="2" charset="-122"/>
                  <a:cs typeface="宋体" panose="02010600030101010101" pitchFamily="2" charset="-122"/>
                </a:rPr>
                <a:t>前端</a:t>
              </a:r>
              <a:endParaRPr lang="zh-CN" sz="40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 name="矩形: 圆角 14">
              <a:extLst>
                <a:ext uri="{FF2B5EF4-FFF2-40B4-BE49-F238E27FC236}">
                  <a16:creationId xmlns:a16="http://schemas.microsoft.com/office/drawing/2014/main" id="{A63532F7-83C5-416D-B374-1F8804E970F1}"/>
                </a:ext>
              </a:extLst>
            </p:cNvPr>
            <p:cNvSpPr/>
            <p:nvPr/>
          </p:nvSpPr>
          <p:spPr>
            <a:xfrm>
              <a:off x="284086" y="1459676"/>
              <a:ext cx="772098" cy="213226"/>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400" b="1" dirty="0">
                  <a:effectLst/>
                  <a:latin typeface="宋体" panose="02010600030101010101" pitchFamily="2" charset="-122"/>
                  <a:ea typeface="宋体" panose="02010600030101010101" pitchFamily="2" charset="-122"/>
                  <a:cs typeface="Times New Roman" panose="02020603050405020304" pitchFamily="18" charset="0"/>
                </a:rPr>
                <a:t>球队、球员、比赛、文章的界面设计</a:t>
              </a:r>
              <a:endParaRPr lang="zh-CN" sz="2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 name="矩形: 圆角 15">
              <a:extLst>
                <a:ext uri="{FF2B5EF4-FFF2-40B4-BE49-F238E27FC236}">
                  <a16:creationId xmlns:a16="http://schemas.microsoft.com/office/drawing/2014/main" id="{BF4CF809-63B5-4202-8CBE-9CB30E936A12}"/>
                </a:ext>
              </a:extLst>
            </p:cNvPr>
            <p:cNvSpPr/>
            <p:nvPr/>
          </p:nvSpPr>
          <p:spPr>
            <a:xfrm>
              <a:off x="2326101" y="1448858"/>
              <a:ext cx="708818" cy="213226"/>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altLang="zh-CN" sz="1200" b="1" dirty="0" err="1">
                  <a:effectLst/>
                  <a:latin typeface="宋体" panose="02010600030101010101" pitchFamily="2" charset="-122"/>
                  <a:ea typeface="宋体" panose="02010600030101010101" pitchFamily="2" charset="-122"/>
                  <a:cs typeface="Times New Roman" panose="02020603050405020304" pitchFamily="18" charset="0"/>
                </a:rPr>
                <a:t>Gii</a:t>
              </a:r>
              <a:r>
                <a:rPr lang="zh-CN" altLang="en-US" sz="1200" b="1" dirty="0">
                  <a:effectLst/>
                  <a:latin typeface="宋体" panose="02010600030101010101" pitchFamily="2" charset="-122"/>
                  <a:ea typeface="宋体" panose="02010600030101010101" pitchFamily="2" charset="-122"/>
                  <a:cs typeface="Times New Roman" panose="02020603050405020304" pitchFamily="18" charset="0"/>
                </a:rPr>
                <a:t>生成</a:t>
              </a:r>
              <a:r>
                <a:rPr lang="en-US" altLang="zh-CN" sz="1200" b="1" dirty="0">
                  <a:effectLst/>
                  <a:latin typeface="宋体" panose="02010600030101010101" pitchFamily="2" charset="-122"/>
                  <a:ea typeface="宋体" panose="02010600030101010101" pitchFamily="2" charset="-122"/>
                  <a:cs typeface="Times New Roman" panose="02020603050405020304" pitchFamily="18" charset="0"/>
                </a:rPr>
                <a:t>CRUD</a:t>
              </a:r>
              <a:endParaRPr lang="en-US" altLang="zh-CN" sz="1200" b="1" dirty="0">
                <a:latin typeface="宋体" panose="02010600030101010101" pitchFamily="2" charset="-122"/>
                <a:ea typeface="宋体" panose="02010600030101010101" pitchFamily="2" charset="-122"/>
                <a:cs typeface="Times New Roman" panose="02020603050405020304" pitchFamily="18" charset="0"/>
              </a:endParaRPr>
            </a:p>
            <a:p>
              <a:pPr algn="ctr">
                <a:spcAft>
                  <a:spcPts val="0"/>
                </a:spcAft>
              </a:pPr>
              <a:r>
                <a:rPr lang="zh-CN" altLang="en-US" sz="1200" b="1" dirty="0">
                  <a:effectLst/>
                  <a:latin typeface="宋体" panose="02010600030101010101" pitchFamily="2" charset="-122"/>
                  <a:ea typeface="宋体" panose="02010600030101010101" pitchFamily="2" charset="-122"/>
                  <a:cs typeface="Times New Roman" panose="02020603050405020304" pitchFamily="18" charset="0"/>
                </a:rPr>
                <a:t>基本实现对数据库的操作</a:t>
              </a:r>
              <a:endParaRPr lang="zh-CN" sz="2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 name="箭头: 下 16">
              <a:extLst>
                <a:ext uri="{FF2B5EF4-FFF2-40B4-BE49-F238E27FC236}">
                  <a16:creationId xmlns:a16="http://schemas.microsoft.com/office/drawing/2014/main" id="{B186D753-A343-45FA-8A5C-B2E0B0067081}"/>
                </a:ext>
              </a:extLst>
            </p:cNvPr>
            <p:cNvSpPr/>
            <p:nvPr/>
          </p:nvSpPr>
          <p:spPr>
            <a:xfrm>
              <a:off x="2107378" y="269511"/>
              <a:ext cx="45719" cy="15258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 name="箭头: 下 17">
              <a:extLst>
                <a:ext uri="{FF2B5EF4-FFF2-40B4-BE49-F238E27FC236}">
                  <a16:creationId xmlns:a16="http://schemas.microsoft.com/office/drawing/2014/main" id="{EDAD7E5E-A5F8-4D10-91F4-7CD516984A57}"/>
                </a:ext>
              </a:extLst>
            </p:cNvPr>
            <p:cNvSpPr/>
            <p:nvPr/>
          </p:nvSpPr>
          <p:spPr>
            <a:xfrm>
              <a:off x="2111692" y="613100"/>
              <a:ext cx="35366" cy="17907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20" name="直接箭头连接符 19">
              <a:extLst>
                <a:ext uri="{FF2B5EF4-FFF2-40B4-BE49-F238E27FC236}">
                  <a16:creationId xmlns:a16="http://schemas.microsoft.com/office/drawing/2014/main" id="{6ABAD5D6-8250-47A1-A4E1-407FF67F1F20}"/>
                </a:ext>
              </a:extLst>
            </p:cNvPr>
            <p:cNvCxnSpPr>
              <a:cxnSpLocks/>
              <a:stCxn id="14" idx="2"/>
              <a:endCxn id="90" idx="0"/>
            </p:cNvCxnSpPr>
            <p:nvPr/>
          </p:nvCxnSpPr>
          <p:spPr>
            <a:xfrm>
              <a:off x="1212983" y="974428"/>
              <a:ext cx="407447" cy="478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7EDBC15D-B818-4AF1-82FB-32D001496DF0}"/>
                </a:ext>
              </a:extLst>
            </p:cNvPr>
            <p:cNvCxnSpPr>
              <a:cxnSpLocks/>
              <a:stCxn id="12" idx="2"/>
              <a:endCxn id="102" idx="0"/>
            </p:cNvCxnSpPr>
            <p:nvPr/>
          </p:nvCxnSpPr>
          <p:spPr>
            <a:xfrm>
              <a:off x="2951219" y="925637"/>
              <a:ext cx="575667" cy="523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B6CB79FC-B028-45E8-B9B7-82B2DCDF672D}"/>
                </a:ext>
              </a:extLst>
            </p:cNvPr>
            <p:cNvCxnSpPr>
              <a:cxnSpLocks/>
              <a:stCxn id="11" idx="1"/>
              <a:endCxn id="14" idx="0"/>
            </p:cNvCxnSpPr>
            <p:nvPr/>
          </p:nvCxnSpPr>
          <p:spPr>
            <a:xfrm flipH="1">
              <a:off x="1212983" y="519692"/>
              <a:ext cx="591971" cy="2763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6652A617-96C3-44C5-A0A9-040742D1E445}"/>
                </a:ext>
              </a:extLst>
            </p:cNvPr>
            <p:cNvCxnSpPr>
              <a:cxnSpLocks/>
              <a:stCxn id="11" idx="3"/>
              <a:endCxn id="12" idx="0"/>
            </p:cNvCxnSpPr>
            <p:nvPr/>
          </p:nvCxnSpPr>
          <p:spPr>
            <a:xfrm>
              <a:off x="2409802" y="519692"/>
              <a:ext cx="541417" cy="217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34BA81D0-CF90-4D14-A2B7-529E7D4B2A05}"/>
                </a:ext>
              </a:extLst>
            </p:cNvPr>
            <p:cNvCxnSpPr>
              <a:cxnSpLocks/>
              <a:stCxn id="14" idx="2"/>
              <a:endCxn id="15" idx="0"/>
            </p:cNvCxnSpPr>
            <p:nvPr/>
          </p:nvCxnSpPr>
          <p:spPr>
            <a:xfrm flipH="1">
              <a:off x="670135" y="974428"/>
              <a:ext cx="542848" cy="485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A0B70199-531F-43F7-9EC0-E14733C41B36}"/>
                </a:ext>
              </a:extLst>
            </p:cNvPr>
            <p:cNvCxnSpPr>
              <a:cxnSpLocks/>
              <a:stCxn id="12" idx="2"/>
              <a:endCxn id="16" idx="0"/>
            </p:cNvCxnSpPr>
            <p:nvPr/>
          </p:nvCxnSpPr>
          <p:spPr>
            <a:xfrm flipH="1">
              <a:off x="2680510" y="925637"/>
              <a:ext cx="270709" cy="523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90" name="矩形: 圆角 89">
            <a:extLst>
              <a:ext uri="{FF2B5EF4-FFF2-40B4-BE49-F238E27FC236}">
                <a16:creationId xmlns:a16="http://schemas.microsoft.com/office/drawing/2014/main" id="{B6D887F3-507B-433D-BFB2-EE0F2BAF0B4E}"/>
              </a:ext>
            </a:extLst>
          </p:cNvPr>
          <p:cNvSpPr/>
          <p:nvPr/>
        </p:nvSpPr>
        <p:spPr>
          <a:xfrm>
            <a:off x="4767178" y="4257635"/>
            <a:ext cx="1625245" cy="626816"/>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400" b="1" dirty="0">
                <a:latin typeface="宋体" panose="02010600030101010101" pitchFamily="2" charset="-122"/>
                <a:ea typeface="宋体" panose="02010600030101010101" pitchFamily="2" charset="-122"/>
                <a:cs typeface="Times New Roman" panose="02020603050405020304" pitchFamily="18" charset="0"/>
              </a:rPr>
              <a:t>数据信息的展示</a:t>
            </a:r>
            <a:endParaRPr lang="zh-CN" sz="2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02" name="矩形: 圆角 101">
            <a:extLst>
              <a:ext uri="{FF2B5EF4-FFF2-40B4-BE49-F238E27FC236}">
                <a16:creationId xmlns:a16="http://schemas.microsoft.com/office/drawing/2014/main" id="{9199662D-BA41-4057-AC95-1BD0C22D91BE}"/>
              </a:ext>
            </a:extLst>
          </p:cNvPr>
          <p:cNvSpPr/>
          <p:nvPr/>
        </p:nvSpPr>
        <p:spPr>
          <a:xfrm>
            <a:off x="9032359" y="4248224"/>
            <a:ext cx="1685808" cy="597788"/>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400" b="1" dirty="0">
                <a:effectLst/>
                <a:latin typeface="宋体" panose="02010600030101010101" pitchFamily="2" charset="-122"/>
                <a:ea typeface="宋体" panose="02010600030101010101" pitchFamily="2" charset="-122"/>
                <a:cs typeface="Times New Roman" panose="02020603050405020304" pitchFamily="18" charset="0"/>
              </a:rPr>
              <a:t>界面的完善（</a:t>
            </a:r>
            <a:r>
              <a:rPr lang="en-US" altLang="zh-CN" sz="1400" b="1" dirty="0">
                <a:effectLst/>
                <a:latin typeface="宋体" panose="02010600030101010101" pitchFamily="2" charset="-122"/>
                <a:ea typeface="宋体" panose="02010600030101010101" pitchFamily="2" charset="-122"/>
                <a:cs typeface="Times New Roman" panose="02020603050405020304" pitchFamily="18" charset="0"/>
              </a:rPr>
              <a:t>status</a:t>
            </a:r>
            <a:r>
              <a:rPr lang="zh-CN" altLang="en-US" sz="1400" b="1" dirty="0">
                <a:effectLst/>
                <a:latin typeface="宋体" panose="02010600030101010101" pitchFamily="2" charset="-122"/>
                <a:ea typeface="宋体" panose="02010600030101010101" pitchFamily="2" charset="-122"/>
                <a:cs typeface="Times New Roman" panose="02020603050405020304" pitchFamily="18" charset="0"/>
              </a:rPr>
              <a:t>状态更改）</a:t>
            </a:r>
            <a:endParaRPr lang="zh-CN" sz="2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1" name="矩形: 圆角 150">
            <a:extLst>
              <a:ext uri="{FF2B5EF4-FFF2-40B4-BE49-F238E27FC236}">
                <a16:creationId xmlns:a16="http://schemas.microsoft.com/office/drawing/2014/main" id="{C81E2A68-71A1-4DBC-BF79-53A19BE56ECD}"/>
              </a:ext>
            </a:extLst>
          </p:cNvPr>
          <p:cNvSpPr/>
          <p:nvPr/>
        </p:nvSpPr>
        <p:spPr>
          <a:xfrm>
            <a:off x="5802647" y="5202264"/>
            <a:ext cx="1847731" cy="627561"/>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zh-CN" altLang="en-US" dirty="0">
                <a:solidFill>
                  <a:schemeClr val="tx1"/>
                </a:solidFill>
                <a:latin typeface="微软雅黑" panose="020B0503020204020204" pitchFamily="34" charset="-122"/>
                <a:ea typeface="微软雅黑" panose="020B0503020204020204" pitchFamily="34" charset="-122"/>
              </a:rPr>
              <a:t>文档说明</a:t>
            </a:r>
          </a:p>
        </p:txBody>
      </p:sp>
      <p:cxnSp>
        <p:nvCxnSpPr>
          <p:cNvPr id="153" name="直接箭头连接符 152">
            <a:extLst>
              <a:ext uri="{FF2B5EF4-FFF2-40B4-BE49-F238E27FC236}">
                <a16:creationId xmlns:a16="http://schemas.microsoft.com/office/drawing/2014/main" id="{12C6C471-E48E-4915-A52A-E73EABD6A79C}"/>
              </a:ext>
            </a:extLst>
          </p:cNvPr>
          <p:cNvCxnSpPr>
            <a:cxnSpLocks/>
            <a:stCxn id="13" idx="2"/>
            <a:endCxn id="90" idx="0"/>
          </p:cNvCxnSpPr>
          <p:nvPr/>
        </p:nvCxnSpPr>
        <p:spPr>
          <a:xfrm flipH="1">
            <a:off x="5579801" y="3756005"/>
            <a:ext cx="1126577" cy="50163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4" name="直接箭头连接符 153">
            <a:extLst>
              <a:ext uri="{FF2B5EF4-FFF2-40B4-BE49-F238E27FC236}">
                <a16:creationId xmlns:a16="http://schemas.microsoft.com/office/drawing/2014/main" id="{FEC57B70-66C6-4880-A0F2-3C1BA0C5BDB9}"/>
              </a:ext>
            </a:extLst>
          </p:cNvPr>
          <p:cNvCxnSpPr>
            <a:cxnSpLocks/>
            <a:stCxn id="16" idx="0"/>
            <a:endCxn id="13" idx="2"/>
          </p:cNvCxnSpPr>
          <p:nvPr/>
        </p:nvCxnSpPr>
        <p:spPr>
          <a:xfrm flipH="1" flipV="1">
            <a:off x="6706378" y="3756005"/>
            <a:ext cx="1269626" cy="47149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64" name="直接箭头连接符 163">
            <a:extLst>
              <a:ext uri="{FF2B5EF4-FFF2-40B4-BE49-F238E27FC236}">
                <a16:creationId xmlns:a16="http://schemas.microsoft.com/office/drawing/2014/main" id="{5C21B26B-A1C3-4FAE-8A25-558BBAEE4180}"/>
              </a:ext>
            </a:extLst>
          </p:cNvPr>
          <p:cNvCxnSpPr>
            <a:cxnSpLocks/>
            <a:stCxn id="13" idx="2"/>
            <a:endCxn id="151" idx="0"/>
          </p:cNvCxnSpPr>
          <p:nvPr/>
        </p:nvCxnSpPr>
        <p:spPr>
          <a:xfrm>
            <a:off x="6706378" y="3756005"/>
            <a:ext cx="20135" cy="14462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5" name="矩形: 圆角 194">
            <a:extLst>
              <a:ext uri="{FF2B5EF4-FFF2-40B4-BE49-F238E27FC236}">
                <a16:creationId xmlns:a16="http://schemas.microsoft.com/office/drawing/2014/main" id="{6AD4CE87-2A76-4E5E-B070-5FEB6577AB0A}"/>
              </a:ext>
            </a:extLst>
          </p:cNvPr>
          <p:cNvSpPr/>
          <p:nvPr/>
        </p:nvSpPr>
        <p:spPr>
          <a:xfrm>
            <a:off x="6060893" y="2395111"/>
            <a:ext cx="1298946" cy="427460"/>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400" b="1" dirty="0">
                <a:latin typeface="宋体" panose="02010600030101010101" pitchFamily="2" charset="-122"/>
                <a:ea typeface="宋体" panose="02010600030101010101" pitchFamily="2" charset="-122"/>
                <a:cs typeface="Times New Roman" panose="02020603050405020304" pitchFamily="18" charset="0"/>
              </a:rPr>
              <a:t>爬取数据</a:t>
            </a:r>
            <a:endParaRPr lang="zh-CN" sz="2800"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96" name="直接箭头连接符 195">
            <a:extLst>
              <a:ext uri="{FF2B5EF4-FFF2-40B4-BE49-F238E27FC236}">
                <a16:creationId xmlns:a16="http://schemas.microsoft.com/office/drawing/2014/main" id="{5DD435DB-8F75-4B4A-A672-FD5D30DD93FD}"/>
              </a:ext>
            </a:extLst>
          </p:cNvPr>
          <p:cNvCxnSpPr>
            <a:cxnSpLocks/>
            <a:stCxn id="195" idx="2"/>
            <a:endCxn id="13" idx="0"/>
          </p:cNvCxnSpPr>
          <p:nvPr/>
        </p:nvCxnSpPr>
        <p:spPr>
          <a:xfrm flipH="1">
            <a:off x="6706378" y="2822571"/>
            <a:ext cx="3988" cy="4067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653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制作过程</a:t>
            </a:r>
          </a:p>
        </p:txBody>
      </p:sp>
      <p:grpSp>
        <p:nvGrpSpPr>
          <p:cNvPr id="59" name="组 58"/>
          <p:cNvGrpSpPr/>
          <p:nvPr/>
        </p:nvGrpSpPr>
        <p:grpSpPr>
          <a:xfrm>
            <a:off x="1046566" y="1039051"/>
            <a:ext cx="4650411" cy="2215068"/>
            <a:chOff x="1713834" y="1499661"/>
            <a:chExt cx="3898111" cy="1704425"/>
          </a:xfrm>
        </p:grpSpPr>
        <p:sp>
          <p:nvSpPr>
            <p:cNvPr id="16" name="矩形 15"/>
            <p:cNvSpPr/>
            <p:nvPr/>
          </p:nvSpPr>
          <p:spPr>
            <a:xfrm>
              <a:off x="1713834" y="1499661"/>
              <a:ext cx="3898111" cy="1704425"/>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1713834" y="1499661"/>
              <a:ext cx="1007038" cy="1704425"/>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9" name="文本框 8"/>
          <p:cNvSpPr txBox="1"/>
          <p:nvPr/>
        </p:nvSpPr>
        <p:spPr>
          <a:xfrm>
            <a:off x="2405665" y="1661986"/>
            <a:ext cx="2979006" cy="14654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微软雅黑" charset="0"/>
                <a:ea typeface="微软雅黑" charset="0"/>
              </a:rPr>
              <a:t>首先用</a:t>
            </a:r>
            <a:r>
              <a:rPr lang="en-US" altLang="zh-CN" sz="1400" dirty="0" err="1">
                <a:solidFill>
                  <a:schemeClr val="tx1">
                    <a:lumMod val="75000"/>
                    <a:lumOff val="25000"/>
                  </a:schemeClr>
                </a:solidFill>
                <a:latin typeface="微软雅黑" charset="0"/>
                <a:ea typeface="微软雅黑" charset="0"/>
              </a:rPr>
              <a:t>gii</a:t>
            </a:r>
            <a:r>
              <a:rPr lang="zh-CN" altLang="en-US" sz="1400" dirty="0">
                <a:solidFill>
                  <a:schemeClr val="tx1">
                    <a:lumMod val="75000"/>
                    <a:lumOff val="25000"/>
                  </a:schemeClr>
                </a:solidFill>
                <a:latin typeface="微软雅黑" charset="0"/>
                <a:ea typeface="微软雅黑" charset="0"/>
              </a:rPr>
              <a:t>直接生成数据库中的表对应的</a:t>
            </a:r>
            <a:r>
              <a:rPr lang="en-US" altLang="zh-CN" sz="1400" dirty="0">
                <a:solidFill>
                  <a:schemeClr val="tx1">
                    <a:lumMod val="75000"/>
                    <a:lumOff val="25000"/>
                  </a:schemeClr>
                </a:solidFill>
                <a:latin typeface="微软雅黑" charset="0"/>
                <a:ea typeface="微软雅黑" charset="0"/>
              </a:rPr>
              <a:t>model</a:t>
            </a:r>
            <a:r>
              <a:rPr lang="zh-CN" altLang="en-US" sz="1400" dirty="0">
                <a:solidFill>
                  <a:schemeClr val="tx1">
                    <a:lumMod val="75000"/>
                    <a:lumOff val="25000"/>
                  </a:schemeClr>
                </a:solidFill>
                <a:latin typeface="微软雅黑" charset="0"/>
                <a:ea typeface="微软雅黑" charset="0"/>
              </a:rPr>
              <a:t>，通过</a:t>
            </a:r>
            <a:r>
              <a:rPr lang="en-US" altLang="zh-CN" sz="1400" dirty="0">
                <a:solidFill>
                  <a:schemeClr val="tx1">
                    <a:lumMod val="75000"/>
                    <a:lumOff val="25000"/>
                  </a:schemeClr>
                </a:solidFill>
                <a:latin typeface="微软雅黑" charset="0"/>
                <a:ea typeface="微软雅黑" charset="0"/>
              </a:rPr>
              <a:t>controller</a:t>
            </a:r>
            <a:r>
              <a:rPr lang="zh-CN" altLang="en-US" sz="1400" dirty="0">
                <a:solidFill>
                  <a:schemeClr val="tx1">
                    <a:lumMod val="75000"/>
                    <a:lumOff val="25000"/>
                  </a:schemeClr>
                </a:solidFill>
                <a:latin typeface="微软雅黑" charset="0"/>
                <a:ea typeface="微软雅黑" charset="0"/>
              </a:rPr>
              <a:t>中的数据库查询语句，将查询出的参数传到</a:t>
            </a:r>
            <a:r>
              <a:rPr lang="en-US" altLang="zh-CN" sz="1400" dirty="0">
                <a:solidFill>
                  <a:schemeClr val="tx1">
                    <a:lumMod val="75000"/>
                    <a:lumOff val="25000"/>
                  </a:schemeClr>
                </a:solidFill>
                <a:latin typeface="微软雅黑" charset="0"/>
                <a:ea typeface="微软雅黑" charset="0"/>
              </a:rPr>
              <a:t>view</a:t>
            </a:r>
            <a:r>
              <a:rPr lang="zh-CN" altLang="en-US" sz="1400" dirty="0">
                <a:solidFill>
                  <a:schemeClr val="tx1">
                    <a:lumMod val="75000"/>
                    <a:lumOff val="25000"/>
                  </a:schemeClr>
                </a:solidFill>
                <a:latin typeface="微软雅黑" charset="0"/>
                <a:ea typeface="微软雅黑" charset="0"/>
              </a:rPr>
              <a:t>，通过</a:t>
            </a:r>
            <a:r>
              <a:rPr lang="en-US" altLang="zh-CN" sz="1400" dirty="0">
                <a:solidFill>
                  <a:schemeClr val="tx1">
                    <a:lumMod val="75000"/>
                    <a:lumOff val="25000"/>
                  </a:schemeClr>
                </a:solidFill>
                <a:latin typeface="微软雅黑" charset="0"/>
                <a:ea typeface="微软雅黑" charset="0"/>
              </a:rPr>
              <a:t>PHP</a:t>
            </a:r>
            <a:r>
              <a:rPr lang="zh-CN" altLang="en-US" sz="1400" dirty="0">
                <a:solidFill>
                  <a:schemeClr val="tx1">
                    <a:lumMod val="75000"/>
                    <a:lumOff val="25000"/>
                  </a:schemeClr>
                </a:solidFill>
                <a:latin typeface="微软雅黑" charset="0"/>
                <a:ea typeface="微软雅黑" charset="0"/>
              </a:rPr>
              <a:t>与</a:t>
            </a:r>
            <a:r>
              <a:rPr lang="en-US" altLang="zh-CN" sz="1400" dirty="0">
                <a:solidFill>
                  <a:schemeClr val="tx1">
                    <a:lumMod val="75000"/>
                    <a:lumOff val="25000"/>
                  </a:schemeClr>
                </a:solidFill>
                <a:latin typeface="微软雅黑" charset="0"/>
                <a:ea typeface="微软雅黑" charset="0"/>
              </a:rPr>
              <a:t>html</a:t>
            </a:r>
            <a:r>
              <a:rPr lang="zh-CN" altLang="en-US" sz="1400" dirty="0">
                <a:solidFill>
                  <a:schemeClr val="tx1">
                    <a:lumMod val="75000"/>
                    <a:lumOff val="25000"/>
                  </a:schemeClr>
                </a:solidFill>
                <a:latin typeface="微软雅黑" charset="0"/>
                <a:ea typeface="微软雅黑" charset="0"/>
              </a:rPr>
              <a:t>的结合使得数据已想要的形式显示在网页上</a:t>
            </a:r>
          </a:p>
        </p:txBody>
      </p:sp>
      <p:sp>
        <p:nvSpPr>
          <p:cNvPr id="20" name="矩形 19"/>
          <p:cNvSpPr/>
          <p:nvPr/>
        </p:nvSpPr>
        <p:spPr>
          <a:xfrm>
            <a:off x="2451739" y="1261904"/>
            <a:ext cx="2381500" cy="416461"/>
          </a:xfrm>
          <a:prstGeom prst="rect">
            <a:avLst/>
          </a:prstGeom>
        </p:spPr>
        <p:txBody>
          <a:bodyPr wrap="square">
            <a:spAutoFit/>
          </a:bodyPr>
          <a:lstStyle/>
          <a:p>
            <a:pPr defTabSz="609585">
              <a:lnSpc>
                <a:spcPct val="130000"/>
              </a:lnSpc>
            </a:pPr>
            <a:r>
              <a:rPr lang="zh-CN" altLang="en-US" b="1" dirty="0">
                <a:solidFill>
                  <a:schemeClr val="tx1">
                    <a:lumMod val="75000"/>
                    <a:lumOff val="25000"/>
                  </a:schemeClr>
                </a:solidFill>
                <a:ea typeface="微软雅黑" charset="0"/>
              </a:rPr>
              <a:t>球队、球员、比赛</a:t>
            </a:r>
            <a:endParaRPr lang="en-US" altLang="zh-CN" b="1" dirty="0">
              <a:solidFill>
                <a:schemeClr val="tx1">
                  <a:lumMod val="75000"/>
                  <a:lumOff val="25000"/>
                </a:schemeClr>
              </a:solidFill>
              <a:ea typeface="微软雅黑" charset="0"/>
            </a:endParaRPr>
          </a:p>
        </p:txBody>
      </p:sp>
      <p:sp>
        <p:nvSpPr>
          <p:cNvPr id="15" name="椭圆 14"/>
          <p:cNvSpPr/>
          <p:nvPr/>
        </p:nvSpPr>
        <p:spPr>
          <a:xfrm>
            <a:off x="5383777" y="2945364"/>
            <a:ext cx="445028" cy="445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1269294" y="1487817"/>
            <a:ext cx="942886" cy="1323439"/>
          </a:xfrm>
          <a:prstGeom prst="rect">
            <a:avLst/>
          </a:prstGeom>
          <a:noFill/>
        </p:spPr>
        <p:txBody>
          <a:bodyPr wrap="none" rtlCol="0" anchor="ctr">
            <a:spAutoFit/>
          </a:bodyPr>
          <a:lstStyle/>
          <a:p>
            <a:pPr algn="ctr"/>
            <a:r>
              <a:rPr kumimoji="1" lang="en-US" altLang="zh-CN" sz="8000" b="1" dirty="0">
                <a:solidFill>
                  <a:schemeClr val="bg1"/>
                </a:solidFill>
              </a:rPr>
              <a:t>A</a:t>
            </a:r>
            <a:endParaRPr kumimoji="1" lang="zh-CN" altLang="en-US" sz="8000" b="1" dirty="0">
              <a:solidFill>
                <a:schemeClr val="bg1"/>
              </a:solidFill>
            </a:endParaRPr>
          </a:p>
        </p:txBody>
      </p:sp>
      <p:grpSp>
        <p:nvGrpSpPr>
          <p:cNvPr id="60" name="组 59"/>
          <p:cNvGrpSpPr/>
          <p:nvPr/>
        </p:nvGrpSpPr>
        <p:grpSpPr>
          <a:xfrm>
            <a:off x="6096000" y="1025309"/>
            <a:ext cx="4716543" cy="2178777"/>
            <a:chOff x="6195587" y="1499661"/>
            <a:chExt cx="3898111" cy="1704425"/>
          </a:xfrm>
        </p:grpSpPr>
        <p:sp>
          <p:nvSpPr>
            <p:cNvPr id="31" name="矩形 30"/>
            <p:cNvSpPr/>
            <p:nvPr/>
          </p:nvSpPr>
          <p:spPr>
            <a:xfrm flipH="1">
              <a:off x="6195587" y="1499661"/>
              <a:ext cx="3898111" cy="1704425"/>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flipH="1">
              <a:off x="9086660" y="1499661"/>
              <a:ext cx="1007038" cy="170442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9" name="文本框 8"/>
          <p:cNvSpPr txBox="1"/>
          <p:nvPr/>
        </p:nvSpPr>
        <p:spPr>
          <a:xfrm flipH="1">
            <a:off x="6375709" y="1899248"/>
            <a:ext cx="2819339" cy="9052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微软雅黑" charset="0"/>
                <a:ea typeface="微软雅黑" charset="0"/>
              </a:rPr>
              <a:t>使用</a:t>
            </a:r>
            <a:r>
              <a:rPr lang="en-US" altLang="zh-CN" sz="1400" dirty="0" err="1">
                <a:solidFill>
                  <a:schemeClr val="tx1">
                    <a:lumMod val="75000"/>
                    <a:lumOff val="25000"/>
                  </a:schemeClr>
                </a:solidFill>
                <a:latin typeface="微软雅黑" charset="0"/>
                <a:ea typeface="微软雅黑" charset="0"/>
              </a:rPr>
              <a:t>gii</a:t>
            </a:r>
            <a:r>
              <a:rPr lang="zh-CN" altLang="en-US" sz="1400" dirty="0">
                <a:solidFill>
                  <a:schemeClr val="tx1">
                    <a:lumMod val="75000"/>
                    <a:lumOff val="25000"/>
                  </a:schemeClr>
                </a:solidFill>
                <a:latin typeface="微软雅黑" charset="0"/>
                <a:ea typeface="微软雅黑" charset="0"/>
              </a:rPr>
              <a:t>生成的</a:t>
            </a:r>
            <a:r>
              <a:rPr lang="en-US" altLang="zh-CN" sz="1400" dirty="0">
                <a:solidFill>
                  <a:schemeClr val="tx1">
                    <a:lumMod val="75000"/>
                    <a:lumOff val="25000"/>
                  </a:schemeClr>
                </a:solidFill>
                <a:latin typeface="微软雅黑" charset="0"/>
                <a:ea typeface="微软雅黑" charset="0"/>
              </a:rPr>
              <a:t>CRUD</a:t>
            </a:r>
            <a:r>
              <a:rPr lang="zh-CN" altLang="en-US" sz="1400" dirty="0">
                <a:solidFill>
                  <a:schemeClr val="tx1">
                    <a:lumMod val="75000"/>
                    <a:lumOff val="25000"/>
                  </a:schemeClr>
                </a:solidFill>
                <a:latin typeface="微软雅黑" charset="0"/>
                <a:ea typeface="微软雅黑" charset="0"/>
              </a:rPr>
              <a:t>，基本实现对数据库的增删改查功能，对</a:t>
            </a:r>
            <a:r>
              <a:rPr lang="en-US" altLang="zh-CN" sz="1400" dirty="0">
                <a:solidFill>
                  <a:schemeClr val="tx1">
                    <a:lumMod val="75000"/>
                    <a:lumOff val="25000"/>
                  </a:schemeClr>
                </a:solidFill>
                <a:latin typeface="微软雅黑" charset="0"/>
                <a:ea typeface="微软雅黑" charset="0"/>
              </a:rPr>
              <a:t>view</a:t>
            </a:r>
            <a:r>
              <a:rPr lang="zh-CN" altLang="en-US" sz="1400" dirty="0">
                <a:solidFill>
                  <a:schemeClr val="tx1">
                    <a:lumMod val="75000"/>
                    <a:lumOff val="25000"/>
                  </a:schemeClr>
                </a:solidFill>
                <a:latin typeface="微软雅黑" charset="0"/>
                <a:ea typeface="微软雅黑" charset="0"/>
              </a:rPr>
              <a:t>进行完善修改。</a:t>
            </a:r>
          </a:p>
        </p:txBody>
      </p:sp>
      <p:sp>
        <p:nvSpPr>
          <p:cNvPr id="30" name="矩形 29"/>
          <p:cNvSpPr/>
          <p:nvPr/>
        </p:nvSpPr>
        <p:spPr>
          <a:xfrm flipH="1">
            <a:off x="6324946" y="1246475"/>
            <a:ext cx="2381500" cy="416461"/>
          </a:xfrm>
          <a:prstGeom prst="rect">
            <a:avLst/>
          </a:prstGeom>
        </p:spPr>
        <p:txBody>
          <a:bodyPr wrap="square">
            <a:spAutoFit/>
          </a:bodyPr>
          <a:lstStyle/>
          <a:p>
            <a:pPr defTabSz="609585">
              <a:lnSpc>
                <a:spcPct val="130000"/>
              </a:lnSpc>
            </a:pPr>
            <a:r>
              <a:rPr lang="zh-CN" altLang="en-US" b="1" dirty="0">
                <a:solidFill>
                  <a:schemeClr val="tx1">
                    <a:lumMod val="75000"/>
                    <a:lumOff val="25000"/>
                  </a:schemeClr>
                </a:solidFill>
                <a:ea typeface="微软雅黑" charset="0"/>
              </a:rPr>
              <a:t>球队、球员、比赛</a:t>
            </a:r>
            <a:endParaRPr lang="en-US" altLang="zh-CN" b="1" dirty="0">
              <a:solidFill>
                <a:schemeClr val="tx1">
                  <a:lumMod val="75000"/>
                  <a:lumOff val="25000"/>
                </a:schemeClr>
              </a:solidFill>
              <a:ea typeface="微软雅黑" charset="0"/>
            </a:endParaRPr>
          </a:p>
        </p:txBody>
      </p:sp>
      <p:sp>
        <p:nvSpPr>
          <p:cNvPr id="26" name="椭圆 25"/>
          <p:cNvSpPr/>
          <p:nvPr/>
        </p:nvSpPr>
        <p:spPr>
          <a:xfrm flipH="1">
            <a:off x="5951977" y="2945364"/>
            <a:ext cx="445026" cy="4450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flipH="1">
            <a:off x="9765723" y="1473372"/>
            <a:ext cx="779380" cy="1323439"/>
          </a:xfrm>
          <a:prstGeom prst="rect">
            <a:avLst/>
          </a:prstGeom>
          <a:noFill/>
        </p:spPr>
        <p:txBody>
          <a:bodyPr wrap="square" rtlCol="0" anchor="ctr">
            <a:spAutoFit/>
          </a:bodyPr>
          <a:lstStyle/>
          <a:p>
            <a:pPr algn="ctr"/>
            <a:r>
              <a:rPr kumimoji="1" lang="en-US" altLang="zh-CN" sz="8000" b="1" dirty="0">
                <a:solidFill>
                  <a:schemeClr val="bg1"/>
                </a:solidFill>
              </a:rPr>
              <a:t>B</a:t>
            </a:r>
            <a:endParaRPr kumimoji="1" lang="zh-CN" altLang="en-US" sz="8000" b="1" dirty="0">
              <a:solidFill>
                <a:schemeClr val="bg1"/>
              </a:solidFill>
            </a:endParaRPr>
          </a:p>
        </p:txBody>
      </p:sp>
      <p:grpSp>
        <p:nvGrpSpPr>
          <p:cNvPr id="49" name="组 48"/>
          <p:cNvGrpSpPr/>
          <p:nvPr/>
        </p:nvGrpSpPr>
        <p:grpSpPr>
          <a:xfrm flipV="1">
            <a:off x="961536" y="3712974"/>
            <a:ext cx="4650410" cy="2105974"/>
            <a:chOff x="815671" y="1618373"/>
            <a:chExt cx="4154756" cy="1743090"/>
          </a:xfrm>
        </p:grpSpPr>
        <p:sp>
          <p:nvSpPr>
            <p:cNvPr id="52" name="矩形 51"/>
            <p:cNvSpPr/>
            <p:nvPr/>
          </p:nvSpPr>
          <p:spPr>
            <a:xfrm>
              <a:off x="815671" y="1618373"/>
              <a:ext cx="4154756" cy="1743090"/>
            </a:xfrm>
            <a:prstGeom prst="rect">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3" name="矩形 52"/>
            <p:cNvSpPr/>
            <p:nvPr/>
          </p:nvSpPr>
          <p:spPr>
            <a:xfrm>
              <a:off x="815671" y="1618373"/>
              <a:ext cx="1073340" cy="174309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0" name="文本框 8"/>
          <p:cNvSpPr txBox="1"/>
          <p:nvPr/>
        </p:nvSpPr>
        <p:spPr>
          <a:xfrm>
            <a:off x="2421292" y="3969305"/>
            <a:ext cx="2935866" cy="90524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bg2">
                    <a:lumMod val="75000"/>
                  </a:schemeClr>
                </a:solidFill>
                <a:latin typeface="微软雅黑" charset="0"/>
                <a:ea typeface="微软雅黑" charset="0"/>
              </a:rPr>
              <a:t>文章的发表使用一个插件？？？？？</a:t>
            </a:r>
            <a:r>
              <a:rPr lang="zh-CN" altLang="en-US" sz="1400" dirty="0">
                <a:latin typeface="微软雅黑" charset="0"/>
                <a:ea typeface="微软雅黑" charset="0"/>
              </a:rPr>
              <a:t>前端表单中输入评论内容提交实质就是与数据表中插入数据</a:t>
            </a:r>
          </a:p>
        </p:txBody>
      </p:sp>
      <p:sp>
        <p:nvSpPr>
          <p:cNvPr id="51" name="矩形 50"/>
          <p:cNvSpPr/>
          <p:nvPr/>
        </p:nvSpPr>
        <p:spPr>
          <a:xfrm>
            <a:off x="2529704" y="5191232"/>
            <a:ext cx="2381500" cy="416461"/>
          </a:xfrm>
          <a:prstGeom prst="rect">
            <a:avLst/>
          </a:prstGeom>
        </p:spPr>
        <p:txBody>
          <a:bodyPr wrap="square">
            <a:spAutoFit/>
          </a:bodyPr>
          <a:lstStyle/>
          <a:p>
            <a:pPr defTabSz="609585">
              <a:lnSpc>
                <a:spcPct val="130000"/>
              </a:lnSpc>
            </a:pPr>
            <a:r>
              <a:rPr lang="zh-CN" altLang="en-US" b="1" dirty="0">
                <a:solidFill>
                  <a:schemeClr val="tx1">
                    <a:lumMod val="75000"/>
                    <a:lumOff val="25000"/>
                  </a:schemeClr>
                </a:solidFill>
                <a:ea typeface="微软雅黑" charset="0"/>
              </a:rPr>
              <a:t>文章、评论</a:t>
            </a:r>
            <a:endParaRPr lang="en-US" altLang="zh-CN" b="1" dirty="0">
              <a:solidFill>
                <a:schemeClr val="tx1">
                  <a:lumMod val="75000"/>
                  <a:lumOff val="25000"/>
                </a:schemeClr>
              </a:solidFill>
              <a:ea typeface="微软雅黑" charset="0"/>
            </a:endParaRPr>
          </a:p>
        </p:txBody>
      </p:sp>
      <p:sp>
        <p:nvSpPr>
          <p:cNvPr id="47" name="椭圆 46"/>
          <p:cNvSpPr/>
          <p:nvPr/>
        </p:nvSpPr>
        <p:spPr>
          <a:xfrm flipV="1">
            <a:off x="5383777" y="3490462"/>
            <a:ext cx="445028" cy="4450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1069946" y="4076024"/>
            <a:ext cx="984565" cy="1323439"/>
          </a:xfrm>
          <a:prstGeom prst="rect">
            <a:avLst/>
          </a:prstGeom>
          <a:noFill/>
        </p:spPr>
        <p:txBody>
          <a:bodyPr wrap="none" rtlCol="0" anchor="ctr">
            <a:spAutoFit/>
          </a:bodyPr>
          <a:lstStyle/>
          <a:p>
            <a:pPr algn="ctr"/>
            <a:r>
              <a:rPr kumimoji="1" lang="en-US" altLang="zh-CN" sz="8000" b="1" dirty="0">
                <a:solidFill>
                  <a:schemeClr val="bg1"/>
                </a:solidFill>
              </a:rPr>
              <a:t>C</a:t>
            </a:r>
            <a:endParaRPr kumimoji="1" lang="zh-CN" altLang="en-US" sz="8000" b="1" dirty="0">
              <a:solidFill>
                <a:schemeClr val="bg1"/>
              </a:solidFill>
            </a:endParaRPr>
          </a:p>
        </p:txBody>
      </p:sp>
      <p:grpSp>
        <p:nvGrpSpPr>
          <p:cNvPr id="41" name="组 40"/>
          <p:cNvGrpSpPr/>
          <p:nvPr/>
        </p:nvGrpSpPr>
        <p:grpSpPr>
          <a:xfrm flipH="1" flipV="1">
            <a:off x="6195586" y="3712974"/>
            <a:ext cx="4517606" cy="2178778"/>
            <a:chOff x="815671" y="1618373"/>
            <a:chExt cx="4154756" cy="1743090"/>
          </a:xfrm>
        </p:grpSpPr>
        <p:sp>
          <p:nvSpPr>
            <p:cNvPr id="44" name="矩形 43"/>
            <p:cNvSpPr/>
            <p:nvPr/>
          </p:nvSpPr>
          <p:spPr>
            <a:xfrm>
              <a:off x="815671" y="1618373"/>
              <a:ext cx="4154756" cy="1743090"/>
            </a:xfrm>
            <a:prstGeom prst="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p:cNvSpPr/>
            <p:nvPr/>
          </p:nvSpPr>
          <p:spPr>
            <a:xfrm>
              <a:off x="815671" y="1618373"/>
              <a:ext cx="1073340" cy="1743090"/>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2" name="文本框 41"/>
          <p:cNvSpPr txBox="1"/>
          <p:nvPr/>
        </p:nvSpPr>
        <p:spPr>
          <a:xfrm flipH="1">
            <a:off x="6488325" y="3943279"/>
            <a:ext cx="2765968" cy="11853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微软雅黑" charset="0"/>
                <a:ea typeface="微软雅黑" charset="0"/>
              </a:rPr>
              <a:t>使用</a:t>
            </a:r>
            <a:r>
              <a:rPr lang="en-US" altLang="zh-CN" sz="1400" dirty="0" err="1">
                <a:solidFill>
                  <a:schemeClr val="tx1">
                    <a:lumMod val="75000"/>
                    <a:lumOff val="25000"/>
                  </a:schemeClr>
                </a:solidFill>
                <a:latin typeface="微软雅黑" charset="0"/>
                <a:ea typeface="微软雅黑" charset="0"/>
              </a:rPr>
              <a:t>gii</a:t>
            </a:r>
            <a:r>
              <a:rPr lang="zh-CN" altLang="en-US" sz="1400" dirty="0">
                <a:solidFill>
                  <a:schemeClr val="tx1">
                    <a:lumMod val="75000"/>
                    <a:lumOff val="25000"/>
                  </a:schemeClr>
                </a:solidFill>
                <a:latin typeface="微软雅黑" charset="0"/>
                <a:ea typeface="微软雅黑" charset="0"/>
              </a:rPr>
              <a:t>生成的</a:t>
            </a:r>
            <a:r>
              <a:rPr lang="en-US" altLang="zh-CN" sz="1400" dirty="0">
                <a:solidFill>
                  <a:schemeClr val="tx1">
                    <a:lumMod val="75000"/>
                    <a:lumOff val="25000"/>
                  </a:schemeClr>
                </a:solidFill>
                <a:latin typeface="微软雅黑" charset="0"/>
                <a:ea typeface="微软雅黑" charset="0"/>
              </a:rPr>
              <a:t>CRUD</a:t>
            </a:r>
            <a:r>
              <a:rPr lang="zh-CN" altLang="en-US" sz="1400" dirty="0">
                <a:solidFill>
                  <a:schemeClr val="tx1">
                    <a:lumMod val="75000"/>
                    <a:lumOff val="25000"/>
                  </a:schemeClr>
                </a:solidFill>
                <a:latin typeface="微软雅黑" charset="0"/>
                <a:ea typeface="微软雅黑" charset="0"/>
              </a:rPr>
              <a:t>，基本实现对数据库的增删改查功能，对</a:t>
            </a:r>
            <a:r>
              <a:rPr lang="en-US" altLang="zh-CN" sz="1400" dirty="0">
                <a:solidFill>
                  <a:schemeClr val="tx1">
                    <a:lumMod val="75000"/>
                    <a:lumOff val="25000"/>
                  </a:schemeClr>
                </a:solidFill>
                <a:latin typeface="微软雅黑" charset="0"/>
                <a:ea typeface="微软雅黑" charset="0"/>
              </a:rPr>
              <a:t>view</a:t>
            </a:r>
            <a:r>
              <a:rPr lang="zh-CN" altLang="en-US" sz="1400" dirty="0">
                <a:solidFill>
                  <a:schemeClr val="tx1">
                    <a:lumMod val="75000"/>
                    <a:lumOff val="25000"/>
                  </a:schemeClr>
                </a:solidFill>
                <a:latin typeface="微软雅黑" charset="0"/>
                <a:ea typeface="微软雅黑" charset="0"/>
              </a:rPr>
              <a:t>进行完善修改。管理员可以审核文章，删除文章，编辑文章</a:t>
            </a:r>
          </a:p>
        </p:txBody>
      </p:sp>
      <p:sp>
        <p:nvSpPr>
          <p:cNvPr id="43" name="矩形 42"/>
          <p:cNvSpPr/>
          <p:nvPr/>
        </p:nvSpPr>
        <p:spPr>
          <a:xfrm flipH="1">
            <a:off x="6514311" y="5196088"/>
            <a:ext cx="2381500" cy="416461"/>
          </a:xfrm>
          <a:prstGeom prst="rect">
            <a:avLst/>
          </a:prstGeom>
        </p:spPr>
        <p:txBody>
          <a:bodyPr wrap="square">
            <a:spAutoFit/>
          </a:bodyPr>
          <a:lstStyle/>
          <a:p>
            <a:pPr defTabSz="609585">
              <a:lnSpc>
                <a:spcPct val="130000"/>
              </a:lnSpc>
            </a:pPr>
            <a:r>
              <a:rPr lang="zh-CN" altLang="en-US" b="1" dirty="0">
                <a:solidFill>
                  <a:schemeClr val="tx1">
                    <a:lumMod val="75000"/>
                    <a:lumOff val="25000"/>
                  </a:schemeClr>
                </a:solidFill>
                <a:ea typeface="微软雅黑" charset="0"/>
              </a:rPr>
              <a:t>文章、评论</a:t>
            </a:r>
            <a:endParaRPr lang="en-US" altLang="zh-CN" b="1" dirty="0">
              <a:solidFill>
                <a:schemeClr val="tx1">
                  <a:lumMod val="75000"/>
                  <a:lumOff val="25000"/>
                </a:schemeClr>
              </a:solidFill>
              <a:ea typeface="微软雅黑" charset="0"/>
            </a:endParaRPr>
          </a:p>
        </p:txBody>
      </p:sp>
      <p:sp>
        <p:nvSpPr>
          <p:cNvPr id="39" name="椭圆 38"/>
          <p:cNvSpPr/>
          <p:nvPr/>
        </p:nvSpPr>
        <p:spPr>
          <a:xfrm flipH="1" flipV="1">
            <a:off x="5951977" y="3466024"/>
            <a:ext cx="445026" cy="4450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p:cNvSpPr txBox="1"/>
          <p:nvPr/>
        </p:nvSpPr>
        <p:spPr>
          <a:xfrm flipH="1">
            <a:off x="9642292" y="4200058"/>
            <a:ext cx="902811" cy="1323439"/>
          </a:xfrm>
          <a:prstGeom prst="rect">
            <a:avLst/>
          </a:prstGeom>
          <a:noFill/>
        </p:spPr>
        <p:txBody>
          <a:bodyPr wrap="none" rtlCol="0" anchor="ctr">
            <a:spAutoFit/>
          </a:bodyPr>
          <a:lstStyle/>
          <a:p>
            <a:pPr algn="ctr"/>
            <a:r>
              <a:rPr kumimoji="1" lang="en-US" altLang="zh-CN" sz="8000" b="1" dirty="0">
                <a:solidFill>
                  <a:schemeClr val="bg1"/>
                </a:solidFill>
              </a:rPr>
              <a:t>D</a:t>
            </a:r>
            <a:endParaRPr kumimoji="1" lang="zh-CN" altLang="en-US" sz="8000" b="1" dirty="0">
              <a:solidFill>
                <a:schemeClr val="bg1"/>
              </a:solidFill>
            </a:endParaRPr>
          </a:p>
        </p:txBody>
      </p:sp>
      <p:sp>
        <p:nvSpPr>
          <p:cNvPr id="56" name="右箭头 55"/>
          <p:cNvSpPr/>
          <p:nvPr/>
        </p:nvSpPr>
        <p:spPr>
          <a:xfrm>
            <a:off x="5754006" y="3038312"/>
            <a:ext cx="428685" cy="268077"/>
          </a:xfrm>
          <a:prstGeom prst="rightArrow">
            <a:avLst>
              <a:gd name="adj1" fmla="val 2445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右箭头 56"/>
          <p:cNvSpPr/>
          <p:nvPr/>
        </p:nvSpPr>
        <p:spPr>
          <a:xfrm rot="5400000">
            <a:off x="5971711" y="3394537"/>
            <a:ext cx="428685" cy="268077"/>
          </a:xfrm>
          <a:prstGeom prst="rightArrow">
            <a:avLst>
              <a:gd name="adj1" fmla="val 2445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57"/>
          <p:cNvSpPr/>
          <p:nvPr/>
        </p:nvSpPr>
        <p:spPr>
          <a:xfrm rot="10800000">
            <a:off x="5600929" y="3578936"/>
            <a:ext cx="428685" cy="268077"/>
          </a:xfrm>
          <a:prstGeom prst="rightArrow">
            <a:avLst>
              <a:gd name="adj1" fmla="val 2445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a:extLst>
              <a:ext uri="{FF2B5EF4-FFF2-40B4-BE49-F238E27FC236}">
                <a16:creationId xmlns:a16="http://schemas.microsoft.com/office/drawing/2014/main" id="{5DF7442F-FE98-4579-AA08-DC0368E34154}"/>
              </a:ext>
            </a:extLst>
          </p:cNvPr>
          <p:cNvSpPr/>
          <p:nvPr/>
        </p:nvSpPr>
        <p:spPr>
          <a:xfrm>
            <a:off x="10771270" y="3049872"/>
            <a:ext cx="1005403" cy="584775"/>
          </a:xfrm>
          <a:prstGeom prst="rect">
            <a:avLst/>
          </a:prstGeom>
          <a:noFill/>
        </p:spPr>
        <p:txBody>
          <a:bodyPr wrap="none" lIns="91440" tIns="45720" rIns="91440" bIns="45720">
            <a:spAutoFit/>
          </a:bodyPr>
          <a:lstStyle/>
          <a:p>
            <a:pPr algn="ctr"/>
            <a:r>
              <a:rPr lang="zh-CN" altLang="en-US" sz="3200" b="0" cap="none" spc="0" dirty="0">
                <a:ln w="0"/>
                <a:solidFill>
                  <a:schemeClr val="accent1"/>
                </a:solidFill>
                <a:effectLst>
                  <a:outerShdw blurRad="38100" dist="25400" dir="5400000" algn="ctr" rotWithShape="0">
                    <a:srgbClr val="6E747A">
                      <a:alpha val="43000"/>
                    </a:srgbClr>
                  </a:outerShdw>
                </a:effectLst>
              </a:rPr>
              <a:t>后端</a:t>
            </a:r>
          </a:p>
        </p:txBody>
      </p:sp>
      <p:sp>
        <p:nvSpPr>
          <p:cNvPr id="4" name="矩形 3">
            <a:extLst>
              <a:ext uri="{FF2B5EF4-FFF2-40B4-BE49-F238E27FC236}">
                <a16:creationId xmlns:a16="http://schemas.microsoft.com/office/drawing/2014/main" id="{FDB2FB60-F453-48B4-86CC-A3B4E25A8795}"/>
              </a:ext>
            </a:extLst>
          </p:cNvPr>
          <p:cNvSpPr/>
          <p:nvPr/>
        </p:nvSpPr>
        <p:spPr>
          <a:xfrm>
            <a:off x="64542" y="3110405"/>
            <a:ext cx="1005404" cy="58477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3200" b="1" cap="none" spc="0" dirty="0">
                <a:ln/>
                <a:solidFill>
                  <a:schemeClr val="accent3"/>
                </a:solidFill>
                <a:effectLst/>
              </a:rPr>
              <a:t>前端</a:t>
            </a:r>
          </a:p>
        </p:txBody>
      </p:sp>
    </p:spTree>
    <p:extLst>
      <p:ext uri="{BB962C8B-B14F-4D97-AF65-F5344CB8AC3E}">
        <p14:creationId xmlns:p14="http://schemas.microsoft.com/office/powerpoint/2010/main" val="114340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4</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PART</a:t>
            </a:r>
            <a:endParaRPr kumimoji="1" lang="zh-CN" altLang="en-US" dirty="0"/>
          </a:p>
        </p:txBody>
      </p:sp>
      <p:sp>
        <p:nvSpPr>
          <p:cNvPr id="4" name="文本占位符 3"/>
          <p:cNvSpPr>
            <a:spLocks noGrp="1"/>
          </p:cNvSpPr>
          <p:nvPr>
            <p:ph type="body" sz="quarter" idx="13"/>
          </p:nvPr>
        </p:nvSpPr>
        <p:spPr/>
        <p:txBody>
          <a:bodyPr/>
          <a:lstStyle/>
          <a:p>
            <a:r>
              <a:rPr kumimoji="1" lang="zh-CN" altLang="en-US" sz="4800" dirty="0"/>
              <a:t>小组分工</a:t>
            </a:r>
          </a:p>
        </p:txBody>
      </p:sp>
    </p:spTree>
    <p:extLst>
      <p:ext uri="{BB962C8B-B14F-4D97-AF65-F5344CB8AC3E}">
        <p14:creationId xmlns:p14="http://schemas.microsoft.com/office/powerpoint/2010/main" val="1137668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小组分工（不知道咋写）</a:t>
            </a:r>
          </a:p>
        </p:txBody>
      </p:sp>
      <p:sp>
        <p:nvSpPr>
          <p:cNvPr id="21" name="任意形状 20"/>
          <p:cNvSpPr/>
          <p:nvPr/>
        </p:nvSpPr>
        <p:spPr>
          <a:xfrm>
            <a:off x="5046338" y="2346072"/>
            <a:ext cx="2060461" cy="1699449"/>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noFill/>
          <a:ln>
            <a:solidFill>
              <a:schemeClr val="accent3"/>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133" tIns="89133" rIns="89133" bIns="386948" numCol="1" spcCol="1270" anchor="t" anchorCtr="0">
            <a:noAutofit/>
          </a:bodyPr>
          <a:lstStyle/>
          <a:p>
            <a:pPr marL="285750" lvl="1" indent="-285750" algn="l" defTabSz="1333500">
              <a:lnSpc>
                <a:spcPct val="90000"/>
              </a:lnSpc>
              <a:spcBef>
                <a:spcPct val="0"/>
              </a:spcBef>
              <a:spcAft>
                <a:spcPct val="15000"/>
              </a:spcAft>
              <a:buChar char="••"/>
            </a:pPr>
            <a:endParaRPr lang="zh-CN" altLang="en-US" sz="3000" kern="1200"/>
          </a:p>
          <a:p>
            <a:pPr marL="285750" lvl="1" indent="-285750" algn="l" defTabSz="1333500">
              <a:lnSpc>
                <a:spcPct val="90000"/>
              </a:lnSpc>
              <a:spcBef>
                <a:spcPct val="0"/>
              </a:spcBef>
              <a:spcAft>
                <a:spcPct val="15000"/>
              </a:spcAft>
              <a:buChar char="••"/>
            </a:pPr>
            <a:endParaRPr lang="zh-CN" altLang="en-US" sz="3000" kern="1200"/>
          </a:p>
        </p:txBody>
      </p:sp>
      <p:sp>
        <p:nvSpPr>
          <p:cNvPr id="29" name="任意形状 28"/>
          <p:cNvSpPr/>
          <p:nvPr/>
        </p:nvSpPr>
        <p:spPr>
          <a:xfrm>
            <a:off x="5037758" y="1482879"/>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r>
              <a:rPr lang="zh-CN" altLang="en-US" sz="2400" kern="1200" dirty="0"/>
              <a:t>文周之</a:t>
            </a:r>
          </a:p>
        </p:txBody>
      </p:sp>
      <p:sp>
        <p:nvSpPr>
          <p:cNvPr id="34" name="文本框 8"/>
          <p:cNvSpPr txBox="1"/>
          <p:nvPr/>
        </p:nvSpPr>
        <p:spPr>
          <a:xfrm>
            <a:off x="5290456" y="2577512"/>
            <a:ext cx="1719944" cy="4348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00" dirty="0">
                <a:solidFill>
                  <a:schemeClr val="tx1">
                    <a:lumMod val="65000"/>
                    <a:lumOff val="35000"/>
                  </a:schemeClr>
                </a:solidFill>
                <a:latin typeface="微软雅黑" charset="0"/>
                <a:ea typeface="微软雅黑" charset="0"/>
              </a:rPr>
              <a:t>文章详细界面</a:t>
            </a:r>
            <a:endParaRPr lang="en-US" altLang="zh-CN" sz="900" dirty="0">
              <a:solidFill>
                <a:schemeClr val="tx1">
                  <a:lumMod val="65000"/>
                  <a:lumOff val="35000"/>
                </a:schemeClr>
              </a:solidFill>
              <a:latin typeface="微软雅黑" charset="0"/>
              <a:ea typeface="微软雅黑" charset="0"/>
            </a:endParaRPr>
          </a:p>
          <a:p>
            <a:pPr>
              <a:lnSpc>
                <a:spcPct val="130000"/>
              </a:lnSpc>
            </a:pPr>
            <a:r>
              <a:rPr lang="zh-CN" altLang="en-US" sz="900" dirty="0">
                <a:solidFill>
                  <a:schemeClr val="tx1">
                    <a:lumMod val="65000"/>
                    <a:lumOff val="35000"/>
                  </a:schemeClr>
                </a:solidFill>
                <a:latin typeface="微软雅黑" charset="0"/>
                <a:ea typeface="微软雅黑" charset="0"/>
              </a:rPr>
              <a:t>后端功能的完善</a:t>
            </a:r>
          </a:p>
        </p:txBody>
      </p:sp>
      <p:sp>
        <p:nvSpPr>
          <p:cNvPr id="35" name="矩形 34"/>
          <p:cNvSpPr/>
          <p:nvPr/>
        </p:nvSpPr>
        <p:spPr>
          <a:xfrm>
            <a:off x="6766196" y="3952166"/>
            <a:ext cx="1719944" cy="372410"/>
          </a:xfrm>
          <a:prstGeom prst="rect">
            <a:avLst/>
          </a:prstGeom>
        </p:spPr>
        <p:txBody>
          <a:bodyPr wrap="square">
            <a:spAutoFit/>
          </a:bodyPr>
          <a:lstStyle/>
          <a:p>
            <a:pPr algn="ctr" defTabSz="609585">
              <a:lnSpc>
                <a:spcPct val="130000"/>
              </a:lnSpc>
            </a:pPr>
            <a:r>
              <a:rPr lang="zh-CN" altLang="en-US" sz="1400" b="1" dirty="0">
                <a:solidFill>
                  <a:schemeClr val="bg1"/>
                </a:solidFill>
                <a:ea typeface="微软雅黑" charset="0"/>
              </a:rPr>
              <a:t>点击此处添加标题</a:t>
            </a:r>
            <a:endParaRPr lang="en-US" altLang="zh-CN" sz="1400" b="1" dirty="0">
              <a:solidFill>
                <a:schemeClr val="bg1"/>
              </a:solidFill>
              <a:ea typeface="微软雅黑" charset="0"/>
            </a:endParaRPr>
          </a:p>
        </p:txBody>
      </p:sp>
      <p:sp>
        <p:nvSpPr>
          <p:cNvPr id="15" name="圆角矩形 14"/>
          <p:cNvSpPr/>
          <p:nvPr/>
        </p:nvSpPr>
        <p:spPr>
          <a:xfrm>
            <a:off x="2763120" y="2363890"/>
            <a:ext cx="2060461" cy="1699449"/>
          </a:xfrm>
          <a:prstGeom prst="roundRect">
            <a:avLst>
              <a:gd name="adj" fmla="val 10000"/>
            </a:avLst>
          </a:prstGeom>
          <a:ln>
            <a:solidFill>
              <a:schemeClr val="accent5"/>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任意形状 16"/>
          <p:cNvSpPr/>
          <p:nvPr/>
        </p:nvSpPr>
        <p:spPr>
          <a:xfrm>
            <a:off x="2822470" y="1574441"/>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r>
              <a:rPr lang="zh-CN" altLang="en-US" sz="2400" kern="1200" dirty="0"/>
              <a:t>刘一静</a:t>
            </a:r>
          </a:p>
        </p:txBody>
      </p:sp>
      <p:grpSp>
        <p:nvGrpSpPr>
          <p:cNvPr id="4" name="组合 3">
            <a:extLst>
              <a:ext uri="{FF2B5EF4-FFF2-40B4-BE49-F238E27FC236}">
                <a16:creationId xmlns:a16="http://schemas.microsoft.com/office/drawing/2014/main" id="{C64E357C-ED8D-4F97-99BC-2BF8E79EE30B}"/>
              </a:ext>
            </a:extLst>
          </p:cNvPr>
          <p:cNvGrpSpPr/>
          <p:nvPr/>
        </p:nvGrpSpPr>
        <p:grpSpPr>
          <a:xfrm>
            <a:off x="420406" y="1548651"/>
            <a:ext cx="2060461" cy="2473692"/>
            <a:chOff x="824265" y="1532180"/>
            <a:chExt cx="2060461" cy="2473692"/>
          </a:xfrm>
        </p:grpSpPr>
        <p:sp>
          <p:nvSpPr>
            <p:cNvPr id="7" name="任意形状 6"/>
            <p:cNvSpPr/>
            <p:nvPr/>
          </p:nvSpPr>
          <p:spPr>
            <a:xfrm>
              <a:off x="824265" y="2306423"/>
              <a:ext cx="2060461" cy="1699449"/>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ln>
              <a:solidFill>
                <a:schemeClr val="accent1"/>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133" tIns="89133" rIns="89133" bIns="386948" numCol="1" spcCol="1270" anchor="t" anchorCtr="0">
              <a:noAutofit/>
            </a:bodyPr>
            <a:lstStyle/>
            <a:p>
              <a:pPr marL="285750" lvl="1" indent="-285750" algn="l" defTabSz="1333500">
                <a:lnSpc>
                  <a:spcPct val="90000"/>
                </a:lnSpc>
                <a:spcBef>
                  <a:spcPct val="0"/>
                </a:spcBef>
                <a:spcAft>
                  <a:spcPct val="15000"/>
                </a:spcAft>
                <a:buChar char="••"/>
              </a:pPr>
              <a:endParaRPr lang="zh-CN" altLang="en-US" sz="3000" kern="1200" dirty="0"/>
            </a:p>
            <a:p>
              <a:pPr marL="285750" lvl="1" indent="-285750" algn="l" defTabSz="1333500">
                <a:lnSpc>
                  <a:spcPct val="90000"/>
                </a:lnSpc>
                <a:spcBef>
                  <a:spcPct val="0"/>
                </a:spcBef>
                <a:spcAft>
                  <a:spcPct val="15000"/>
                </a:spcAft>
                <a:buChar char="••"/>
              </a:pPr>
              <a:endParaRPr lang="zh-CN" altLang="en-US" sz="3000" kern="1200" dirty="0"/>
            </a:p>
          </p:txBody>
        </p:sp>
        <p:sp>
          <p:nvSpPr>
            <p:cNvPr id="11" name="任意形状 10"/>
            <p:cNvSpPr/>
            <p:nvPr/>
          </p:nvSpPr>
          <p:spPr>
            <a:xfrm>
              <a:off x="980047" y="1532180"/>
              <a:ext cx="1684685" cy="660494"/>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r>
                <a:rPr lang="zh-CN" altLang="en-US" sz="2400" kern="1200" dirty="0"/>
                <a:t>卢政先</a:t>
              </a:r>
            </a:p>
          </p:txBody>
        </p:sp>
        <p:sp>
          <p:nvSpPr>
            <p:cNvPr id="32" name="文本框 8"/>
            <p:cNvSpPr txBox="1"/>
            <p:nvPr/>
          </p:nvSpPr>
          <p:spPr>
            <a:xfrm>
              <a:off x="982993" y="2587324"/>
              <a:ext cx="1719944" cy="11550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00" dirty="0">
                  <a:solidFill>
                    <a:schemeClr val="tx1">
                      <a:lumMod val="65000"/>
                      <a:lumOff val="35000"/>
                    </a:schemeClr>
                  </a:solidFill>
                  <a:latin typeface="微软雅黑" charset="0"/>
                  <a:ea typeface="微软雅黑" charset="0"/>
                </a:rPr>
                <a:t>前端搭建基本框架</a:t>
              </a:r>
              <a:endParaRPr lang="en-US" altLang="zh-CN" sz="900" dirty="0">
                <a:solidFill>
                  <a:schemeClr val="tx1">
                    <a:lumMod val="65000"/>
                    <a:lumOff val="35000"/>
                  </a:schemeClr>
                </a:solidFill>
                <a:latin typeface="微软雅黑" charset="0"/>
                <a:ea typeface="微软雅黑" charset="0"/>
              </a:endParaRPr>
            </a:p>
            <a:p>
              <a:pPr>
                <a:lnSpc>
                  <a:spcPct val="130000"/>
                </a:lnSpc>
              </a:pPr>
              <a:r>
                <a:rPr lang="zh-CN" altLang="en-US" sz="900" dirty="0">
                  <a:solidFill>
                    <a:schemeClr val="tx1">
                      <a:lumMod val="65000"/>
                      <a:lumOff val="35000"/>
                    </a:schemeClr>
                  </a:solidFill>
                  <a:latin typeface="微软雅黑" charset="0"/>
                  <a:ea typeface="微软雅黑" charset="0"/>
                </a:rPr>
                <a:t>整体功能的设计</a:t>
              </a:r>
              <a:endParaRPr lang="en-US" altLang="zh-CN" sz="900" dirty="0">
                <a:solidFill>
                  <a:schemeClr val="tx1">
                    <a:lumMod val="65000"/>
                    <a:lumOff val="35000"/>
                  </a:schemeClr>
                </a:solidFill>
                <a:latin typeface="微软雅黑" charset="0"/>
                <a:ea typeface="微软雅黑" charset="0"/>
              </a:endParaRPr>
            </a:p>
            <a:p>
              <a:pPr>
                <a:lnSpc>
                  <a:spcPct val="130000"/>
                </a:lnSpc>
              </a:pPr>
              <a:r>
                <a:rPr lang="zh-CN" altLang="en-US" sz="900" dirty="0">
                  <a:solidFill>
                    <a:schemeClr val="tx1">
                      <a:lumMod val="65000"/>
                      <a:lumOff val="35000"/>
                    </a:schemeClr>
                  </a:solidFill>
                  <a:latin typeface="微软雅黑" charset="0"/>
                  <a:ea typeface="微软雅黑" charset="0"/>
                </a:rPr>
                <a:t>界面优化</a:t>
              </a:r>
              <a:endParaRPr lang="en-US" altLang="zh-CN" sz="900" dirty="0">
                <a:solidFill>
                  <a:schemeClr val="tx1">
                    <a:lumMod val="65000"/>
                    <a:lumOff val="35000"/>
                  </a:schemeClr>
                </a:solidFill>
                <a:latin typeface="微软雅黑" charset="0"/>
                <a:ea typeface="微软雅黑" charset="0"/>
              </a:endParaRPr>
            </a:p>
            <a:p>
              <a:pPr>
                <a:lnSpc>
                  <a:spcPct val="130000"/>
                </a:lnSpc>
              </a:pPr>
              <a:r>
                <a:rPr lang="zh-CN" altLang="en-US" sz="900" dirty="0">
                  <a:solidFill>
                    <a:schemeClr val="tx1">
                      <a:lumMod val="65000"/>
                      <a:lumOff val="35000"/>
                    </a:schemeClr>
                  </a:solidFill>
                  <a:latin typeface="微软雅黑" charset="0"/>
                  <a:ea typeface="微软雅黑" charset="0"/>
                </a:rPr>
                <a:t>后端功能的完善</a:t>
              </a:r>
              <a:endParaRPr lang="en-US" altLang="zh-CN" sz="900" dirty="0">
                <a:solidFill>
                  <a:schemeClr val="tx1">
                    <a:lumMod val="65000"/>
                    <a:lumOff val="35000"/>
                  </a:schemeClr>
                </a:solidFill>
                <a:latin typeface="微软雅黑" charset="0"/>
                <a:ea typeface="微软雅黑" charset="0"/>
              </a:endParaRPr>
            </a:p>
            <a:p>
              <a:pPr>
                <a:lnSpc>
                  <a:spcPct val="130000"/>
                </a:lnSpc>
              </a:pPr>
              <a:r>
                <a:rPr lang="zh-CN" altLang="en-US" sz="900" dirty="0">
                  <a:solidFill>
                    <a:schemeClr val="tx1">
                      <a:lumMod val="65000"/>
                      <a:lumOff val="35000"/>
                    </a:schemeClr>
                  </a:solidFill>
                  <a:latin typeface="微软雅黑" charset="0"/>
                  <a:ea typeface="微软雅黑" charset="0"/>
                </a:rPr>
                <a:t>主页</a:t>
              </a:r>
              <a:endParaRPr lang="en-US" altLang="zh-CN" sz="900" dirty="0">
                <a:solidFill>
                  <a:schemeClr val="tx1">
                    <a:lumMod val="65000"/>
                    <a:lumOff val="35000"/>
                  </a:schemeClr>
                </a:solidFill>
                <a:latin typeface="微软雅黑" charset="0"/>
                <a:ea typeface="微软雅黑" charset="0"/>
              </a:endParaRPr>
            </a:p>
            <a:p>
              <a:pPr>
                <a:lnSpc>
                  <a:spcPct val="130000"/>
                </a:lnSpc>
              </a:pPr>
              <a:endParaRPr lang="zh-CN" altLang="en-US" sz="900" dirty="0">
                <a:solidFill>
                  <a:schemeClr val="tx1">
                    <a:lumMod val="65000"/>
                    <a:lumOff val="35000"/>
                  </a:schemeClr>
                </a:solidFill>
                <a:latin typeface="微软雅黑" charset="0"/>
                <a:ea typeface="微软雅黑" charset="0"/>
              </a:endParaRPr>
            </a:p>
          </p:txBody>
        </p:sp>
      </p:grpSp>
      <p:sp>
        <p:nvSpPr>
          <p:cNvPr id="36" name="文本框 8"/>
          <p:cNvSpPr txBox="1"/>
          <p:nvPr/>
        </p:nvSpPr>
        <p:spPr>
          <a:xfrm>
            <a:off x="2958593" y="2498124"/>
            <a:ext cx="1719944" cy="15151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00" dirty="0">
                <a:solidFill>
                  <a:schemeClr val="tx1">
                    <a:lumMod val="65000"/>
                    <a:lumOff val="35000"/>
                  </a:schemeClr>
                </a:solidFill>
                <a:latin typeface="微软雅黑" charset="0"/>
                <a:ea typeface="微软雅黑" charset="0"/>
              </a:rPr>
              <a:t>爬取数据库所需数据</a:t>
            </a:r>
            <a:endParaRPr lang="en-US" altLang="zh-CN" sz="900" dirty="0">
              <a:solidFill>
                <a:schemeClr val="tx1">
                  <a:lumMod val="65000"/>
                  <a:lumOff val="35000"/>
                </a:schemeClr>
              </a:solidFill>
              <a:latin typeface="微软雅黑" charset="0"/>
              <a:ea typeface="微软雅黑" charset="0"/>
            </a:endParaRPr>
          </a:p>
          <a:p>
            <a:pPr>
              <a:lnSpc>
                <a:spcPct val="130000"/>
              </a:lnSpc>
            </a:pPr>
            <a:r>
              <a:rPr lang="zh-CN" altLang="en-US" sz="900" dirty="0">
                <a:solidFill>
                  <a:schemeClr val="tx1">
                    <a:lumMod val="65000"/>
                    <a:lumOff val="35000"/>
                  </a:schemeClr>
                </a:solidFill>
                <a:latin typeface="微软雅黑" charset="0"/>
                <a:ea typeface="微软雅黑" charset="0"/>
              </a:rPr>
              <a:t>数据库查询与界面显示的连接</a:t>
            </a:r>
            <a:endParaRPr lang="en-US" altLang="zh-CN" sz="900" dirty="0">
              <a:solidFill>
                <a:schemeClr val="tx1">
                  <a:lumMod val="65000"/>
                  <a:lumOff val="35000"/>
                </a:schemeClr>
              </a:solidFill>
              <a:latin typeface="微软雅黑" charset="0"/>
              <a:ea typeface="微软雅黑" charset="0"/>
            </a:endParaRPr>
          </a:p>
          <a:p>
            <a:pPr>
              <a:lnSpc>
                <a:spcPct val="130000"/>
              </a:lnSpc>
            </a:pPr>
            <a:r>
              <a:rPr lang="zh-CN" altLang="en-US" sz="900" dirty="0">
                <a:solidFill>
                  <a:schemeClr val="tx1">
                    <a:lumMod val="65000"/>
                    <a:lumOff val="35000"/>
                  </a:schemeClr>
                </a:solidFill>
                <a:latin typeface="微软雅黑" charset="0"/>
                <a:ea typeface="微软雅黑" charset="0"/>
              </a:rPr>
              <a:t>球员详细信息</a:t>
            </a:r>
            <a:endParaRPr lang="en-US" altLang="zh-CN" sz="900" dirty="0">
              <a:solidFill>
                <a:schemeClr val="tx1">
                  <a:lumMod val="65000"/>
                  <a:lumOff val="35000"/>
                </a:schemeClr>
              </a:solidFill>
              <a:latin typeface="微软雅黑" charset="0"/>
              <a:ea typeface="微软雅黑" charset="0"/>
            </a:endParaRPr>
          </a:p>
          <a:p>
            <a:pPr>
              <a:lnSpc>
                <a:spcPct val="130000"/>
              </a:lnSpc>
            </a:pPr>
            <a:r>
              <a:rPr lang="zh-CN" altLang="en-US" sz="900" dirty="0">
                <a:solidFill>
                  <a:schemeClr val="tx1">
                    <a:lumMod val="65000"/>
                    <a:lumOff val="35000"/>
                  </a:schemeClr>
                </a:solidFill>
                <a:latin typeface="微软雅黑" charset="0"/>
                <a:ea typeface="微软雅黑" charset="0"/>
              </a:rPr>
              <a:t>球员目录</a:t>
            </a:r>
            <a:endParaRPr lang="en-US" altLang="zh-CN" sz="900" dirty="0">
              <a:solidFill>
                <a:schemeClr val="tx1">
                  <a:lumMod val="65000"/>
                  <a:lumOff val="35000"/>
                </a:schemeClr>
              </a:solidFill>
              <a:latin typeface="微软雅黑" charset="0"/>
              <a:ea typeface="微软雅黑" charset="0"/>
            </a:endParaRPr>
          </a:p>
          <a:p>
            <a:pPr>
              <a:lnSpc>
                <a:spcPct val="130000"/>
              </a:lnSpc>
            </a:pPr>
            <a:r>
              <a:rPr lang="zh-CN" altLang="en-US" sz="900" dirty="0">
                <a:solidFill>
                  <a:schemeClr val="tx1">
                    <a:lumMod val="65000"/>
                    <a:lumOff val="35000"/>
                  </a:schemeClr>
                </a:solidFill>
                <a:latin typeface="微软雅黑" charset="0"/>
                <a:ea typeface="微软雅黑" charset="0"/>
              </a:rPr>
              <a:t>球队详细信息</a:t>
            </a:r>
            <a:endParaRPr lang="en-US" altLang="zh-CN" sz="900" dirty="0">
              <a:solidFill>
                <a:schemeClr val="tx1">
                  <a:lumMod val="65000"/>
                  <a:lumOff val="35000"/>
                </a:schemeClr>
              </a:solidFill>
              <a:latin typeface="微软雅黑" charset="0"/>
              <a:ea typeface="微软雅黑" charset="0"/>
            </a:endParaRPr>
          </a:p>
          <a:p>
            <a:pPr>
              <a:lnSpc>
                <a:spcPct val="130000"/>
              </a:lnSpc>
            </a:pPr>
            <a:r>
              <a:rPr lang="zh-CN" altLang="en-US" sz="900" dirty="0">
                <a:solidFill>
                  <a:schemeClr val="tx1">
                    <a:lumMod val="65000"/>
                    <a:lumOff val="35000"/>
                  </a:schemeClr>
                </a:solidFill>
                <a:latin typeface="微软雅黑" charset="0"/>
                <a:ea typeface="微软雅黑" charset="0"/>
              </a:rPr>
              <a:t>文章目录</a:t>
            </a:r>
            <a:endParaRPr lang="en-US" altLang="zh-CN" sz="900" dirty="0">
              <a:solidFill>
                <a:schemeClr val="tx1">
                  <a:lumMod val="65000"/>
                  <a:lumOff val="35000"/>
                </a:schemeClr>
              </a:solidFill>
              <a:latin typeface="微软雅黑" charset="0"/>
              <a:ea typeface="微软雅黑" charset="0"/>
            </a:endParaRPr>
          </a:p>
          <a:p>
            <a:pPr>
              <a:lnSpc>
                <a:spcPct val="130000"/>
              </a:lnSpc>
            </a:pPr>
            <a:r>
              <a:rPr lang="zh-CN" altLang="en-US" sz="900" dirty="0">
                <a:solidFill>
                  <a:schemeClr val="tx1">
                    <a:lumMod val="65000"/>
                    <a:lumOff val="35000"/>
                  </a:schemeClr>
                </a:solidFill>
                <a:latin typeface="微软雅黑" charset="0"/>
                <a:ea typeface="微软雅黑" charset="0"/>
              </a:rPr>
              <a:t>后端框架的搭建</a:t>
            </a:r>
            <a:endParaRPr lang="en-US" altLang="zh-CN" sz="900" dirty="0">
              <a:solidFill>
                <a:schemeClr val="tx1">
                  <a:lumMod val="65000"/>
                  <a:lumOff val="35000"/>
                </a:schemeClr>
              </a:solidFill>
              <a:latin typeface="微软雅黑" charset="0"/>
              <a:ea typeface="微软雅黑" charset="0"/>
            </a:endParaRPr>
          </a:p>
          <a:p>
            <a:pPr>
              <a:lnSpc>
                <a:spcPct val="130000"/>
              </a:lnSpc>
            </a:pPr>
            <a:endParaRPr lang="en-US" altLang="zh-CN" sz="900" dirty="0">
              <a:solidFill>
                <a:schemeClr val="tx1">
                  <a:lumMod val="65000"/>
                  <a:lumOff val="35000"/>
                </a:schemeClr>
              </a:solidFill>
              <a:latin typeface="微软雅黑" charset="0"/>
              <a:ea typeface="微软雅黑" charset="0"/>
            </a:endParaRPr>
          </a:p>
        </p:txBody>
      </p:sp>
      <p:grpSp>
        <p:nvGrpSpPr>
          <p:cNvPr id="3" name="组合 2">
            <a:extLst>
              <a:ext uri="{FF2B5EF4-FFF2-40B4-BE49-F238E27FC236}">
                <a16:creationId xmlns:a16="http://schemas.microsoft.com/office/drawing/2014/main" id="{6EA470CA-41D9-443E-B85D-0386450B501D}"/>
              </a:ext>
            </a:extLst>
          </p:cNvPr>
          <p:cNvGrpSpPr/>
          <p:nvPr/>
        </p:nvGrpSpPr>
        <p:grpSpPr>
          <a:xfrm>
            <a:off x="7411905" y="1515940"/>
            <a:ext cx="2060461" cy="2558006"/>
            <a:chOff x="7750038" y="1498258"/>
            <a:chExt cx="2060461" cy="2558006"/>
          </a:xfrm>
        </p:grpSpPr>
        <p:sp>
          <p:nvSpPr>
            <p:cNvPr id="30" name="任意形状 29"/>
            <p:cNvSpPr/>
            <p:nvPr/>
          </p:nvSpPr>
          <p:spPr>
            <a:xfrm>
              <a:off x="7750038" y="2356815"/>
              <a:ext cx="2060461" cy="1699449"/>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ln>
              <a:solidFill>
                <a:schemeClr val="accent4"/>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133" tIns="386948" rIns="89133" bIns="89133" numCol="1" spcCol="1270" anchor="t" anchorCtr="0">
              <a:noAutofit/>
            </a:bodyPr>
            <a:lstStyle/>
            <a:p>
              <a:pPr marL="285750" lvl="1" indent="-285750" algn="l" defTabSz="1333500">
                <a:lnSpc>
                  <a:spcPct val="90000"/>
                </a:lnSpc>
                <a:spcBef>
                  <a:spcPct val="0"/>
                </a:spcBef>
                <a:spcAft>
                  <a:spcPct val="15000"/>
                </a:spcAft>
                <a:buChar char="••"/>
              </a:pPr>
              <a:endParaRPr lang="zh-CN" altLang="en-US" sz="3000" kern="1200"/>
            </a:p>
            <a:p>
              <a:pPr marL="285750" lvl="1" indent="-285750" algn="l" defTabSz="1333500">
                <a:lnSpc>
                  <a:spcPct val="90000"/>
                </a:lnSpc>
                <a:spcBef>
                  <a:spcPct val="0"/>
                </a:spcBef>
                <a:spcAft>
                  <a:spcPct val="15000"/>
                </a:spcAft>
                <a:buChar char="••"/>
              </a:pPr>
              <a:endParaRPr lang="zh-CN" altLang="en-US" sz="3000" kern="1200"/>
            </a:p>
          </p:txBody>
        </p:sp>
        <p:sp>
          <p:nvSpPr>
            <p:cNvPr id="31" name="任意形状 30"/>
            <p:cNvSpPr/>
            <p:nvPr/>
          </p:nvSpPr>
          <p:spPr>
            <a:xfrm>
              <a:off x="7864508" y="1498258"/>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endParaRPr lang="zh-CN" altLang="en-US" sz="3300" kern="1200"/>
            </a:p>
          </p:txBody>
        </p:sp>
        <p:sp>
          <p:nvSpPr>
            <p:cNvPr id="38" name="文本框 8"/>
            <p:cNvSpPr txBox="1"/>
            <p:nvPr/>
          </p:nvSpPr>
          <p:spPr>
            <a:xfrm>
              <a:off x="7892869" y="2712770"/>
              <a:ext cx="1719944" cy="2548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00" dirty="0">
                  <a:solidFill>
                    <a:schemeClr val="tx1">
                      <a:lumMod val="65000"/>
                      <a:lumOff val="35000"/>
                    </a:schemeClr>
                  </a:solidFill>
                  <a:latin typeface="微软雅黑" charset="0"/>
                  <a:ea typeface="微软雅黑" charset="0"/>
                </a:rPr>
                <a:t>用户界面</a:t>
              </a:r>
            </a:p>
          </p:txBody>
        </p:sp>
        <p:sp>
          <p:nvSpPr>
            <p:cNvPr id="39" name="矩形 38"/>
            <p:cNvSpPr/>
            <p:nvPr/>
          </p:nvSpPr>
          <p:spPr>
            <a:xfrm>
              <a:off x="7900469" y="1553261"/>
              <a:ext cx="1719944" cy="524439"/>
            </a:xfrm>
            <a:prstGeom prst="rect">
              <a:avLst/>
            </a:prstGeom>
          </p:spPr>
          <p:txBody>
            <a:bodyPr wrap="square">
              <a:spAutoFit/>
            </a:bodyPr>
            <a:lstStyle/>
            <a:p>
              <a:pPr algn="ctr" defTabSz="609585">
                <a:lnSpc>
                  <a:spcPct val="130000"/>
                </a:lnSpc>
              </a:pPr>
              <a:r>
                <a:rPr lang="zh-CN" altLang="en-US" sz="2400" dirty="0">
                  <a:solidFill>
                    <a:schemeClr val="bg1"/>
                  </a:solidFill>
                  <a:ea typeface="微软雅黑" charset="0"/>
                </a:rPr>
                <a:t>徐子越</a:t>
              </a:r>
              <a:endParaRPr lang="en-US" altLang="zh-CN" sz="2400" dirty="0">
                <a:solidFill>
                  <a:schemeClr val="bg1"/>
                </a:solidFill>
                <a:ea typeface="微软雅黑" charset="0"/>
              </a:endParaRPr>
            </a:p>
          </p:txBody>
        </p:sp>
      </p:grpSp>
      <p:grpSp>
        <p:nvGrpSpPr>
          <p:cNvPr id="24" name="组合 23">
            <a:extLst>
              <a:ext uri="{FF2B5EF4-FFF2-40B4-BE49-F238E27FC236}">
                <a16:creationId xmlns:a16="http://schemas.microsoft.com/office/drawing/2014/main" id="{BDD341B3-83E9-468C-AFDB-C877C0FCEF67}"/>
              </a:ext>
            </a:extLst>
          </p:cNvPr>
          <p:cNvGrpSpPr/>
          <p:nvPr/>
        </p:nvGrpSpPr>
        <p:grpSpPr>
          <a:xfrm>
            <a:off x="9741663" y="1541283"/>
            <a:ext cx="2060461" cy="2558006"/>
            <a:chOff x="7750038" y="1498258"/>
            <a:chExt cx="2060461" cy="2558006"/>
          </a:xfrm>
        </p:grpSpPr>
        <p:sp>
          <p:nvSpPr>
            <p:cNvPr id="26" name="任意形状 29">
              <a:extLst>
                <a:ext uri="{FF2B5EF4-FFF2-40B4-BE49-F238E27FC236}">
                  <a16:creationId xmlns:a16="http://schemas.microsoft.com/office/drawing/2014/main" id="{A1D024D6-A13A-4A8E-92BE-67CF4230BC43}"/>
                </a:ext>
              </a:extLst>
            </p:cNvPr>
            <p:cNvSpPr/>
            <p:nvPr/>
          </p:nvSpPr>
          <p:spPr>
            <a:xfrm>
              <a:off x="7750038" y="2356815"/>
              <a:ext cx="2060461" cy="1699449"/>
            </a:xfrm>
            <a:custGeom>
              <a:avLst/>
              <a:gdLst>
                <a:gd name="connsiteX0" fmla="*/ 0 w 1685037"/>
                <a:gd name="connsiteY0" fmla="*/ 138980 h 1389803"/>
                <a:gd name="connsiteX1" fmla="*/ 138980 w 1685037"/>
                <a:gd name="connsiteY1" fmla="*/ 0 h 1389803"/>
                <a:gd name="connsiteX2" fmla="*/ 1546057 w 1685037"/>
                <a:gd name="connsiteY2" fmla="*/ 0 h 1389803"/>
                <a:gd name="connsiteX3" fmla="*/ 1685037 w 1685037"/>
                <a:gd name="connsiteY3" fmla="*/ 138980 h 1389803"/>
                <a:gd name="connsiteX4" fmla="*/ 1685037 w 1685037"/>
                <a:gd name="connsiteY4" fmla="*/ 1250823 h 1389803"/>
                <a:gd name="connsiteX5" fmla="*/ 1546057 w 1685037"/>
                <a:gd name="connsiteY5" fmla="*/ 1389803 h 1389803"/>
                <a:gd name="connsiteX6" fmla="*/ 138980 w 1685037"/>
                <a:gd name="connsiteY6" fmla="*/ 1389803 h 1389803"/>
                <a:gd name="connsiteX7" fmla="*/ 0 w 1685037"/>
                <a:gd name="connsiteY7" fmla="*/ 1250823 h 1389803"/>
                <a:gd name="connsiteX8" fmla="*/ 0 w 1685037"/>
                <a:gd name="connsiteY8" fmla="*/ 138980 h 138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5037" h="1389803">
                  <a:moveTo>
                    <a:pt x="0" y="138980"/>
                  </a:moveTo>
                  <a:cubicBezTo>
                    <a:pt x="0" y="62223"/>
                    <a:pt x="62223" y="0"/>
                    <a:pt x="138980" y="0"/>
                  </a:cubicBezTo>
                  <a:lnTo>
                    <a:pt x="1546057" y="0"/>
                  </a:lnTo>
                  <a:cubicBezTo>
                    <a:pt x="1622814" y="0"/>
                    <a:pt x="1685037" y="62223"/>
                    <a:pt x="1685037" y="138980"/>
                  </a:cubicBezTo>
                  <a:lnTo>
                    <a:pt x="1685037" y="1250823"/>
                  </a:lnTo>
                  <a:cubicBezTo>
                    <a:pt x="1685037" y="1327580"/>
                    <a:pt x="1622814" y="1389803"/>
                    <a:pt x="1546057" y="1389803"/>
                  </a:cubicBezTo>
                  <a:lnTo>
                    <a:pt x="138980" y="1389803"/>
                  </a:lnTo>
                  <a:cubicBezTo>
                    <a:pt x="62223" y="1389803"/>
                    <a:pt x="0" y="1327580"/>
                    <a:pt x="0" y="1250823"/>
                  </a:cubicBezTo>
                  <a:lnTo>
                    <a:pt x="0" y="138980"/>
                  </a:lnTo>
                  <a:close/>
                </a:path>
              </a:pathLst>
            </a:custGeom>
            <a:ln>
              <a:solidFill>
                <a:schemeClr val="accent4"/>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133" tIns="386948" rIns="89133" bIns="89133" numCol="1" spcCol="1270" anchor="t" anchorCtr="0">
              <a:noAutofit/>
            </a:bodyPr>
            <a:lstStyle/>
            <a:p>
              <a:pPr marL="285750" lvl="1" indent="-285750" algn="l" defTabSz="1333500">
                <a:lnSpc>
                  <a:spcPct val="90000"/>
                </a:lnSpc>
                <a:spcBef>
                  <a:spcPct val="0"/>
                </a:spcBef>
                <a:spcAft>
                  <a:spcPct val="15000"/>
                </a:spcAft>
                <a:buChar char="••"/>
              </a:pPr>
              <a:endParaRPr lang="zh-CN" altLang="en-US" sz="3000" kern="1200"/>
            </a:p>
            <a:p>
              <a:pPr marL="285750" lvl="1" indent="-285750" algn="l" defTabSz="1333500">
                <a:lnSpc>
                  <a:spcPct val="90000"/>
                </a:lnSpc>
                <a:spcBef>
                  <a:spcPct val="0"/>
                </a:spcBef>
                <a:spcAft>
                  <a:spcPct val="15000"/>
                </a:spcAft>
                <a:buChar char="••"/>
              </a:pPr>
              <a:endParaRPr lang="zh-CN" altLang="en-US" sz="3000" kern="1200"/>
            </a:p>
          </p:txBody>
        </p:sp>
        <p:sp>
          <p:nvSpPr>
            <p:cNvPr id="27" name="任意形状 30">
              <a:extLst>
                <a:ext uri="{FF2B5EF4-FFF2-40B4-BE49-F238E27FC236}">
                  <a16:creationId xmlns:a16="http://schemas.microsoft.com/office/drawing/2014/main" id="{33DF6EF1-6AA1-423E-B9DD-4A4B1A3441F7}"/>
                </a:ext>
              </a:extLst>
            </p:cNvPr>
            <p:cNvSpPr/>
            <p:nvPr/>
          </p:nvSpPr>
          <p:spPr>
            <a:xfrm>
              <a:off x="7864508" y="1498258"/>
              <a:ext cx="1831520" cy="728335"/>
            </a:xfrm>
            <a:custGeom>
              <a:avLst/>
              <a:gdLst>
                <a:gd name="connsiteX0" fmla="*/ 0 w 1497810"/>
                <a:gd name="connsiteY0" fmla="*/ 59563 h 595630"/>
                <a:gd name="connsiteX1" fmla="*/ 59563 w 1497810"/>
                <a:gd name="connsiteY1" fmla="*/ 0 h 595630"/>
                <a:gd name="connsiteX2" fmla="*/ 1438247 w 1497810"/>
                <a:gd name="connsiteY2" fmla="*/ 0 h 595630"/>
                <a:gd name="connsiteX3" fmla="*/ 1497810 w 1497810"/>
                <a:gd name="connsiteY3" fmla="*/ 59563 h 595630"/>
                <a:gd name="connsiteX4" fmla="*/ 1497810 w 1497810"/>
                <a:gd name="connsiteY4" fmla="*/ 536067 h 595630"/>
                <a:gd name="connsiteX5" fmla="*/ 1438247 w 1497810"/>
                <a:gd name="connsiteY5" fmla="*/ 595630 h 595630"/>
                <a:gd name="connsiteX6" fmla="*/ 59563 w 1497810"/>
                <a:gd name="connsiteY6" fmla="*/ 595630 h 595630"/>
                <a:gd name="connsiteX7" fmla="*/ 0 w 1497810"/>
                <a:gd name="connsiteY7" fmla="*/ 536067 h 595630"/>
                <a:gd name="connsiteX8" fmla="*/ 0 w 1497810"/>
                <a:gd name="connsiteY8" fmla="*/ 59563 h 59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810" h="595630">
                  <a:moveTo>
                    <a:pt x="0" y="59563"/>
                  </a:moveTo>
                  <a:cubicBezTo>
                    <a:pt x="0" y="26667"/>
                    <a:pt x="26667" y="0"/>
                    <a:pt x="59563" y="0"/>
                  </a:cubicBezTo>
                  <a:lnTo>
                    <a:pt x="1438247" y="0"/>
                  </a:lnTo>
                  <a:cubicBezTo>
                    <a:pt x="1471143" y="0"/>
                    <a:pt x="1497810" y="26667"/>
                    <a:pt x="1497810" y="59563"/>
                  </a:cubicBezTo>
                  <a:lnTo>
                    <a:pt x="1497810" y="536067"/>
                  </a:lnTo>
                  <a:cubicBezTo>
                    <a:pt x="1497810" y="568963"/>
                    <a:pt x="1471143" y="595630"/>
                    <a:pt x="1438247" y="595630"/>
                  </a:cubicBezTo>
                  <a:lnTo>
                    <a:pt x="59563" y="595630"/>
                  </a:lnTo>
                  <a:cubicBezTo>
                    <a:pt x="26667" y="595630"/>
                    <a:pt x="0" y="568963"/>
                    <a:pt x="0" y="536067"/>
                  </a:cubicBezTo>
                  <a:lnTo>
                    <a:pt x="0" y="59563"/>
                  </a:lnTo>
                  <a:close/>
                </a:path>
              </a:pathLst>
            </a:custGeom>
            <a:solidFill>
              <a:schemeClr val="accent2">
                <a:lumMod val="7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0310" tIns="59355" rIns="80310" bIns="59355" numCol="1" spcCol="1270" anchor="ctr" anchorCtr="0">
              <a:noAutofit/>
            </a:bodyPr>
            <a:lstStyle/>
            <a:p>
              <a:pPr lvl="0" algn="ctr" defTabSz="1466850">
                <a:lnSpc>
                  <a:spcPct val="90000"/>
                </a:lnSpc>
                <a:spcBef>
                  <a:spcPct val="0"/>
                </a:spcBef>
                <a:spcAft>
                  <a:spcPct val="35000"/>
                </a:spcAft>
              </a:pPr>
              <a:endParaRPr lang="zh-CN" altLang="en-US" sz="3300" kern="1200"/>
            </a:p>
          </p:txBody>
        </p:sp>
        <p:sp>
          <p:nvSpPr>
            <p:cNvPr id="28" name="文本框 8">
              <a:extLst>
                <a:ext uri="{FF2B5EF4-FFF2-40B4-BE49-F238E27FC236}">
                  <a16:creationId xmlns:a16="http://schemas.microsoft.com/office/drawing/2014/main" id="{039827C7-888D-4391-8476-DB40386059A0}"/>
                </a:ext>
              </a:extLst>
            </p:cNvPr>
            <p:cNvSpPr txBox="1"/>
            <p:nvPr/>
          </p:nvSpPr>
          <p:spPr>
            <a:xfrm>
              <a:off x="7920296" y="2624511"/>
              <a:ext cx="1719944" cy="25481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900" dirty="0">
                  <a:solidFill>
                    <a:schemeClr val="tx1">
                      <a:lumMod val="65000"/>
                      <a:lumOff val="35000"/>
                    </a:schemeClr>
                  </a:solidFill>
                  <a:latin typeface="微软雅黑" charset="0"/>
                  <a:ea typeface="微软雅黑" charset="0"/>
                </a:rPr>
                <a:t>搭建数据库</a:t>
              </a:r>
            </a:p>
          </p:txBody>
        </p:sp>
        <p:sp>
          <p:nvSpPr>
            <p:cNvPr id="40" name="矩形 39">
              <a:extLst>
                <a:ext uri="{FF2B5EF4-FFF2-40B4-BE49-F238E27FC236}">
                  <a16:creationId xmlns:a16="http://schemas.microsoft.com/office/drawing/2014/main" id="{2AC23748-0AB4-44A4-B6D5-F71C70E19CF3}"/>
                </a:ext>
              </a:extLst>
            </p:cNvPr>
            <p:cNvSpPr/>
            <p:nvPr/>
          </p:nvSpPr>
          <p:spPr>
            <a:xfrm>
              <a:off x="7872366" y="1583041"/>
              <a:ext cx="1719944" cy="524439"/>
            </a:xfrm>
            <a:prstGeom prst="rect">
              <a:avLst/>
            </a:prstGeom>
          </p:spPr>
          <p:txBody>
            <a:bodyPr wrap="square">
              <a:spAutoFit/>
            </a:bodyPr>
            <a:lstStyle/>
            <a:p>
              <a:pPr algn="ctr" defTabSz="609585">
                <a:lnSpc>
                  <a:spcPct val="130000"/>
                </a:lnSpc>
              </a:pPr>
              <a:r>
                <a:rPr lang="zh-CN" altLang="en-US" sz="2400" dirty="0">
                  <a:solidFill>
                    <a:schemeClr val="bg1"/>
                  </a:solidFill>
                  <a:ea typeface="微软雅黑" charset="0"/>
                </a:rPr>
                <a:t>黄祎</a:t>
              </a:r>
              <a:endParaRPr lang="en-US" altLang="zh-CN" sz="2400" dirty="0">
                <a:solidFill>
                  <a:schemeClr val="bg1"/>
                </a:solidFill>
                <a:ea typeface="微软雅黑" charset="0"/>
              </a:endParaRPr>
            </a:p>
          </p:txBody>
        </p:sp>
      </p:grpSp>
    </p:spTree>
    <p:extLst>
      <p:ext uri="{BB962C8B-B14F-4D97-AF65-F5344CB8AC3E}">
        <p14:creationId xmlns:p14="http://schemas.microsoft.com/office/powerpoint/2010/main" val="5594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sz="8800" dirty="0"/>
              <a:t>目录</a:t>
            </a:r>
          </a:p>
        </p:txBody>
      </p:sp>
      <p:sp>
        <p:nvSpPr>
          <p:cNvPr id="3" name="文本占位符 2"/>
          <p:cNvSpPr>
            <a:spLocks noGrp="1"/>
          </p:cNvSpPr>
          <p:nvPr>
            <p:ph type="body" sz="quarter" idx="11"/>
          </p:nvPr>
        </p:nvSpPr>
        <p:spPr/>
        <p:txBody>
          <a:bodyPr/>
          <a:lstStyle/>
          <a:p>
            <a:r>
              <a:rPr kumimoji="1" lang="en-US" altLang="zh-CN" sz="3200" dirty="0"/>
              <a:t>CONTENTS</a:t>
            </a:r>
            <a:endParaRPr kumimoji="1" lang="zh-CN" altLang="en-US" sz="3200" dirty="0"/>
          </a:p>
        </p:txBody>
      </p:sp>
      <p:sp>
        <p:nvSpPr>
          <p:cNvPr id="4" name="文本占位符 3"/>
          <p:cNvSpPr>
            <a:spLocks noGrp="1"/>
          </p:cNvSpPr>
          <p:nvPr>
            <p:ph type="body" sz="quarter" idx="12"/>
          </p:nvPr>
        </p:nvSpPr>
        <p:spPr>
          <a:xfrm>
            <a:off x="6726241" y="1475740"/>
            <a:ext cx="3778967" cy="337122"/>
          </a:xfrm>
        </p:spPr>
        <p:txBody>
          <a:bodyPr/>
          <a:lstStyle/>
          <a:p>
            <a:pPr lvl="0"/>
            <a:r>
              <a:rPr kumimoji="1" lang="zh-CN" altLang="en-US" sz="2000" kern="0" dirty="0">
                <a:solidFill>
                  <a:srgbClr val="FFFFFF"/>
                </a:solidFill>
                <a:ea typeface="微软雅黑" charset="0"/>
              </a:rPr>
              <a:t>选题背景</a:t>
            </a:r>
          </a:p>
        </p:txBody>
      </p:sp>
      <p:sp>
        <p:nvSpPr>
          <p:cNvPr id="6" name="文本占位符 5"/>
          <p:cNvSpPr>
            <a:spLocks noGrp="1"/>
          </p:cNvSpPr>
          <p:nvPr>
            <p:ph type="body" sz="quarter" idx="14"/>
          </p:nvPr>
        </p:nvSpPr>
        <p:spPr>
          <a:xfrm>
            <a:off x="6726241" y="2309042"/>
            <a:ext cx="3778967" cy="337122"/>
          </a:xfrm>
        </p:spPr>
        <p:txBody>
          <a:bodyPr/>
          <a:lstStyle/>
          <a:p>
            <a:pPr lvl="0"/>
            <a:r>
              <a:rPr kumimoji="1" lang="zh-CN" altLang="en-US" sz="2000" kern="0" dirty="0">
                <a:solidFill>
                  <a:srgbClr val="FFFFFF"/>
                </a:solidFill>
                <a:ea typeface="微软雅黑" charset="0"/>
              </a:rPr>
              <a:t>作品概述</a:t>
            </a:r>
          </a:p>
        </p:txBody>
      </p:sp>
      <p:sp>
        <p:nvSpPr>
          <p:cNvPr id="10" name="文本占位符 9"/>
          <p:cNvSpPr>
            <a:spLocks noGrp="1"/>
          </p:cNvSpPr>
          <p:nvPr>
            <p:ph type="body" sz="quarter" idx="18"/>
          </p:nvPr>
        </p:nvSpPr>
        <p:spPr>
          <a:xfrm>
            <a:off x="6726240" y="3011446"/>
            <a:ext cx="3778967" cy="639372"/>
          </a:xfrm>
        </p:spPr>
        <p:txBody>
          <a:bodyPr/>
          <a:lstStyle/>
          <a:p>
            <a:pPr lvl="0"/>
            <a:r>
              <a:rPr kumimoji="1" lang="zh-CN" altLang="en-US" sz="2000" kern="0" dirty="0">
                <a:solidFill>
                  <a:srgbClr val="FFFFFF"/>
                </a:solidFill>
                <a:ea typeface="微软雅黑" charset="0"/>
              </a:rPr>
              <a:t>设计思路</a:t>
            </a:r>
          </a:p>
        </p:txBody>
      </p:sp>
      <p:sp>
        <p:nvSpPr>
          <p:cNvPr id="12" name="文本占位符 11"/>
          <p:cNvSpPr>
            <a:spLocks noGrp="1"/>
          </p:cNvSpPr>
          <p:nvPr>
            <p:ph type="body" sz="quarter" idx="20"/>
          </p:nvPr>
        </p:nvSpPr>
        <p:spPr>
          <a:xfrm>
            <a:off x="6726241" y="4877992"/>
            <a:ext cx="3778967" cy="337122"/>
          </a:xfrm>
        </p:spPr>
        <p:txBody>
          <a:bodyPr/>
          <a:lstStyle/>
          <a:p>
            <a:pPr lvl="0"/>
            <a:r>
              <a:rPr kumimoji="1" lang="zh-CN" altLang="en-US" sz="2000" kern="0" dirty="0">
                <a:solidFill>
                  <a:srgbClr val="FFFFFF"/>
                </a:solidFill>
                <a:ea typeface="微软雅黑" charset="0"/>
              </a:rPr>
              <a:t>总结回顾</a:t>
            </a:r>
          </a:p>
        </p:txBody>
      </p:sp>
      <p:sp>
        <p:nvSpPr>
          <p:cNvPr id="14" name="椭圆 13"/>
          <p:cNvSpPr/>
          <p:nvPr/>
        </p:nvSpPr>
        <p:spPr>
          <a:xfrm>
            <a:off x="5840996" y="1296024"/>
            <a:ext cx="639372" cy="639372"/>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en-US" altLang="zh-CN" sz="3200" b="1" i="0" u="none" strike="noStrike" kern="0" cap="none" spc="0" normalizeH="0" baseline="0" noProof="0" dirty="0">
                <a:ln>
                  <a:noFill/>
                </a:ln>
                <a:solidFill>
                  <a:srgbClr val="FFFFFF"/>
                </a:solidFill>
                <a:effectLst/>
                <a:uLnTx/>
                <a:uFillTx/>
                <a:latin typeface="Century Gothic"/>
                <a:ea typeface="微软雅黑" charset="0"/>
                <a:cs typeface=""/>
              </a:rPr>
              <a:t>1</a:t>
            </a:r>
            <a:endParaRPr kumimoji="1" lang="zh-CN" altLang="en-US" sz="32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15" name="椭圆 14"/>
          <p:cNvSpPr/>
          <p:nvPr/>
        </p:nvSpPr>
        <p:spPr>
          <a:xfrm>
            <a:off x="5840996" y="2153735"/>
            <a:ext cx="639372" cy="639372"/>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en-US" altLang="zh-CN" sz="3200" b="1" i="0" u="none" strike="noStrike" kern="0" cap="none" spc="0" normalizeH="0" baseline="0" noProof="0" dirty="0">
                <a:ln>
                  <a:noFill/>
                </a:ln>
                <a:solidFill>
                  <a:srgbClr val="FFFFFF"/>
                </a:solidFill>
                <a:effectLst/>
                <a:uLnTx/>
                <a:uFillTx/>
                <a:latin typeface="Century Gothic"/>
                <a:ea typeface="微软雅黑" charset="0"/>
                <a:cs typeface=""/>
              </a:rPr>
              <a:t>2</a:t>
            </a:r>
            <a:endParaRPr kumimoji="1" lang="zh-CN" altLang="en-US" sz="32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16" name="椭圆 15"/>
          <p:cNvSpPr/>
          <p:nvPr/>
        </p:nvSpPr>
        <p:spPr>
          <a:xfrm>
            <a:off x="5840996" y="3011446"/>
            <a:ext cx="639372" cy="639372"/>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en-US" altLang="zh-CN" sz="3200" b="1" i="0" u="none" strike="noStrike" kern="0" cap="none" spc="0" normalizeH="0" baseline="0" noProof="0" dirty="0">
                <a:ln>
                  <a:noFill/>
                </a:ln>
                <a:solidFill>
                  <a:srgbClr val="FFFFFF"/>
                </a:solidFill>
                <a:effectLst/>
                <a:uLnTx/>
                <a:uFillTx/>
                <a:latin typeface="Century Gothic"/>
                <a:ea typeface="微软雅黑" charset="0"/>
                <a:cs typeface=""/>
              </a:rPr>
              <a:t>3</a:t>
            </a:r>
            <a:endParaRPr kumimoji="1" lang="zh-CN" altLang="en-US" sz="32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17" name="椭圆 16"/>
          <p:cNvSpPr/>
          <p:nvPr/>
        </p:nvSpPr>
        <p:spPr>
          <a:xfrm>
            <a:off x="5840996" y="3869157"/>
            <a:ext cx="639372" cy="639372"/>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en-US" altLang="zh-CN" sz="3200" b="1" i="0" u="none" strike="noStrike" kern="0" cap="none" spc="0" normalizeH="0" baseline="0" noProof="0" dirty="0">
                <a:ln>
                  <a:noFill/>
                </a:ln>
                <a:solidFill>
                  <a:srgbClr val="FFFFFF"/>
                </a:solidFill>
                <a:effectLst/>
                <a:uLnTx/>
                <a:uFillTx/>
                <a:latin typeface="Century Gothic"/>
                <a:ea typeface="微软雅黑" charset="0"/>
                <a:cs typeface=""/>
              </a:rPr>
              <a:t>4</a:t>
            </a:r>
            <a:endParaRPr kumimoji="1" lang="zh-CN" altLang="en-US" sz="32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18" name="椭圆 17"/>
          <p:cNvSpPr/>
          <p:nvPr/>
        </p:nvSpPr>
        <p:spPr>
          <a:xfrm>
            <a:off x="5840996" y="4726867"/>
            <a:ext cx="639372" cy="639372"/>
          </a:xfrm>
          <a:prstGeom prst="ellipse">
            <a:avLst/>
          </a:prstGeom>
          <a:solidFill>
            <a:schemeClr val="accent4"/>
          </a:solidFill>
          <a:ln w="28575" cap="flat" cmpd="sng" algn="ctr">
            <a:solidFill>
              <a:srgbClr val="FFFFFF"/>
            </a:solidFill>
            <a:prstDash val="solid"/>
          </a:ln>
          <a:effectLst/>
        </p:spPr>
        <p:txBody>
          <a:bodyPr rtlCol="0" anchor="ct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en-US" altLang="zh-CN" sz="3200" b="1" i="0" u="none" strike="noStrike" kern="0" cap="none" spc="0" normalizeH="0" baseline="0" noProof="0" dirty="0">
                <a:ln>
                  <a:noFill/>
                </a:ln>
                <a:solidFill>
                  <a:srgbClr val="FFFFFF"/>
                </a:solidFill>
                <a:effectLst/>
                <a:uLnTx/>
                <a:uFillTx/>
                <a:latin typeface="Century Gothic"/>
                <a:ea typeface="微软雅黑" charset="0"/>
                <a:cs typeface=""/>
              </a:rPr>
              <a:t>5</a:t>
            </a:r>
            <a:endParaRPr kumimoji="1" lang="zh-CN" altLang="en-US" sz="32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31" name="文本占位符 30">
            <a:extLst>
              <a:ext uri="{FF2B5EF4-FFF2-40B4-BE49-F238E27FC236}">
                <a16:creationId xmlns:a16="http://schemas.microsoft.com/office/drawing/2014/main" id="{75F58A49-9E9C-48B9-AC3D-8EBB4DF0AED1}"/>
              </a:ext>
            </a:extLst>
          </p:cNvPr>
          <p:cNvSpPr>
            <a:spLocks noGrp="1"/>
          </p:cNvSpPr>
          <p:nvPr>
            <p:ph type="body" sz="quarter" idx="16"/>
          </p:nvPr>
        </p:nvSpPr>
        <p:spPr>
          <a:xfrm>
            <a:off x="6726241" y="3985039"/>
            <a:ext cx="3778967" cy="467339"/>
          </a:xfrm>
        </p:spPr>
        <p:txBody>
          <a:bodyPr/>
          <a:lstStyle/>
          <a:p>
            <a:r>
              <a:rPr lang="zh-CN" altLang="en-US" sz="2000" dirty="0"/>
              <a:t>小组分工</a:t>
            </a:r>
          </a:p>
        </p:txBody>
      </p:sp>
    </p:spTree>
    <p:extLst>
      <p:ext uri="{BB962C8B-B14F-4D97-AF65-F5344CB8AC3E}">
        <p14:creationId xmlns:p14="http://schemas.microsoft.com/office/powerpoint/2010/main" val="11795291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5</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PART</a:t>
            </a:r>
            <a:endParaRPr kumimoji="1" lang="zh-CN" altLang="en-US" dirty="0"/>
          </a:p>
        </p:txBody>
      </p:sp>
      <p:sp>
        <p:nvSpPr>
          <p:cNvPr id="4" name="文本占位符 3"/>
          <p:cNvSpPr>
            <a:spLocks noGrp="1"/>
          </p:cNvSpPr>
          <p:nvPr>
            <p:ph type="body" sz="quarter" idx="13"/>
          </p:nvPr>
        </p:nvSpPr>
        <p:spPr/>
        <p:txBody>
          <a:bodyPr/>
          <a:lstStyle/>
          <a:p>
            <a:r>
              <a:rPr kumimoji="1" lang="zh-CN" altLang="en-US" dirty="0"/>
              <a:t>总结回顾</a:t>
            </a:r>
          </a:p>
        </p:txBody>
      </p:sp>
    </p:spTree>
    <p:extLst>
      <p:ext uri="{BB962C8B-B14F-4D97-AF65-F5344CB8AC3E}">
        <p14:creationId xmlns:p14="http://schemas.microsoft.com/office/powerpoint/2010/main" val="7708339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solidFill>
                  <a:schemeClr val="tx1"/>
                </a:solidFill>
              </a:rPr>
              <a:t>关键问题</a:t>
            </a:r>
          </a:p>
        </p:txBody>
      </p:sp>
      <p:sp>
        <p:nvSpPr>
          <p:cNvPr id="3" name="矩形 2"/>
          <p:cNvSpPr/>
          <p:nvPr/>
        </p:nvSpPr>
        <p:spPr>
          <a:xfrm>
            <a:off x="35358" y="1643743"/>
            <a:ext cx="12192000" cy="35705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08826" y="3072932"/>
            <a:ext cx="429108" cy="429108"/>
            <a:chOff x="1770335" y="2906486"/>
            <a:chExt cx="733908" cy="733908"/>
          </a:xfrm>
        </p:grpSpPr>
        <p:sp>
          <p:nvSpPr>
            <p:cNvPr id="5" name="椭圆 4"/>
            <p:cNvSpPr/>
            <p:nvPr/>
          </p:nvSpPr>
          <p:spPr>
            <a:xfrm>
              <a:off x="1770335" y="2906486"/>
              <a:ext cx="733908" cy="733908"/>
            </a:xfrm>
            <a:prstGeom prst="ellipse">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L 形 5"/>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p:cNvSpPr/>
          <p:nvPr/>
        </p:nvSpPr>
        <p:spPr>
          <a:xfrm>
            <a:off x="467530" y="3716594"/>
            <a:ext cx="2555424" cy="416461"/>
          </a:xfrm>
          <a:prstGeom prst="rect">
            <a:avLst/>
          </a:prstGeom>
        </p:spPr>
        <p:txBody>
          <a:bodyPr wrap="square">
            <a:spAutoFit/>
          </a:bodyPr>
          <a:lstStyle/>
          <a:p>
            <a:pPr algn="ctr" defTabSz="609585">
              <a:lnSpc>
                <a:spcPct val="130000"/>
              </a:lnSpc>
            </a:pPr>
            <a:r>
              <a:rPr lang="zh-CN" altLang="en-US" b="1" dirty="0">
                <a:solidFill>
                  <a:schemeClr val="bg1"/>
                </a:solidFill>
                <a:ea typeface="微软雅黑" charset="0"/>
              </a:rPr>
              <a:t>网络爬虫</a:t>
            </a:r>
            <a:endParaRPr lang="en-US" altLang="zh-CN" b="1" dirty="0">
              <a:solidFill>
                <a:schemeClr val="bg1"/>
              </a:solidFill>
              <a:ea typeface="微软雅黑" charset="0"/>
            </a:endParaRPr>
          </a:p>
        </p:txBody>
      </p:sp>
      <p:sp>
        <p:nvSpPr>
          <p:cNvPr id="12" name="矩形 11"/>
          <p:cNvSpPr/>
          <p:nvPr/>
        </p:nvSpPr>
        <p:spPr>
          <a:xfrm>
            <a:off x="7520194" y="1976144"/>
            <a:ext cx="2417185" cy="420564"/>
          </a:xfrm>
          <a:prstGeom prst="rect">
            <a:avLst/>
          </a:prstGeom>
          <a:solidFill>
            <a:schemeClr val="accent1"/>
          </a:solidFill>
        </p:spPr>
        <p:txBody>
          <a:bodyPr wrap="square">
            <a:spAutoFit/>
          </a:bodyPr>
          <a:lstStyle/>
          <a:p>
            <a:pPr defTabSz="609585"/>
            <a:r>
              <a:rPr lang="zh-CN" altLang="en-US" sz="2133" b="1" dirty="0">
                <a:solidFill>
                  <a:schemeClr val="bg1"/>
                </a:solidFill>
                <a:latin typeface="Arial"/>
                <a:ea typeface="微软雅黑"/>
              </a:rPr>
              <a:t>后端管理数据库</a:t>
            </a:r>
          </a:p>
        </p:txBody>
      </p:sp>
      <p:grpSp>
        <p:nvGrpSpPr>
          <p:cNvPr id="13" name="组 12"/>
          <p:cNvGrpSpPr/>
          <p:nvPr/>
        </p:nvGrpSpPr>
        <p:grpSpPr>
          <a:xfrm>
            <a:off x="4296302" y="3072932"/>
            <a:ext cx="429108" cy="429108"/>
            <a:chOff x="1770335" y="2906486"/>
            <a:chExt cx="733908" cy="733908"/>
          </a:xfrm>
        </p:grpSpPr>
        <p:sp>
          <p:nvSpPr>
            <p:cNvPr id="14" name="椭圆 13"/>
            <p:cNvSpPr/>
            <p:nvPr/>
          </p:nvSpPr>
          <p:spPr>
            <a:xfrm>
              <a:off x="1770335" y="2906486"/>
              <a:ext cx="733908" cy="733908"/>
            </a:xfrm>
            <a:prstGeom prst="ellipse">
              <a:avLst/>
            </a:prstGeom>
            <a:solidFill>
              <a:schemeClr val="accent1">
                <a:lumMod val="90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L 形 14"/>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7" name="矩形 16"/>
          <p:cNvSpPr/>
          <p:nvPr/>
        </p:nvSpPr>
        <p:spPr>
          <a:xfrm>
            <a:off x="3068988" y="3716594"/>
            <a:ext cx="2926566" cy="416461"/>
          </a:xfrm>
          <a:prstGeom prst="rect">
            <a:avLst/>
          </a:prstGeom>
        </p:spPr>
        <p:txBody>
          <a:bodyPr wrap="square">
            <a:spAutoFit/>
          </a:bodyPr>
          <a:lstStyle/>
          <a:p>
            <a:pPr algn="ctr" defTabSz="609585">
              <a:lnSpc>
                <a:spcPct val="130000"/>
              </a:lnSpc>
            </a:pPr>
            <a:r>
              <a:rPr lang="zh-CN" altLang="en-US" b="1" dirty="0">
                <a:solidFill>
                  <a:schemeClr val="bg1"/>
                </a:solidFill>
                <a:ea typeface="微软雅黑" charset="0"/>
              </a:rPr>
              <a:t>球员检索的实现</a:t>
            </a:r>
            <a:endParaRPr lang="en-US" altLang="zh-CN" b="1" dirty="0">
              <a:solidFill>
                <a:schemeClr val="bg1"/>
              </a:solidFill>
              <a:ea typeface="微软雅黑" charset="0"/>
            </a:endParaRPr>
          </a:p>
        </p:txBody>
      </p:sp>
      <p:grpSp>
        <p:nvGrpSpPr>
          <p:cNvPr id="18" name="组 17"/>
          <p:cNvGrpSpPr/>
          <p:nvPr/>
        </p:nvGrpSpPr>
        <p:grpSpPr>
          <a:xfrm>
            <a:off x="7183778" y="3072932"/>
            <a:ext cx="429108" cy="429108"/>
            <a:chOff x="1770335" y="2906486"/>
            <a:chExt cx="733908" cy="733908"/>
          </a:xfrm>
        </p:grpSpPr>
        <p:sp>
          <p:nvSpPr>
            <p:cNvPr id="19" name="椭圆 18"/>
            <p:cNvSpPr/>
            <p:nvPr/>
          </p:nvSpPr>
          <p:spPr>
            <a:xfrm>
              <a:off x="1770335" y="2906486"/>
              <a:ext cx="733908" cy="733908"/>
            </a:xfrm>
            <a:prstGeom prst="ellipse">
              <a:avLst/>
            </a:prstGeom>
            <a:solidFill>
              <a:schemeClr val="accent4"/>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L 形 19"/>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3" name="组 22"/>
          <p:cNvGrpSpPr/>
          <p:nvPr/>
        </p:nvGrpSpPr>
        <p:grpSpPr>
          <a:xfrm>
            <a:off x="10071254" y="3072932"/>
            <a:ext cx="429108" cy="429108"/>
            <a:chOff x="1770335" y="2906486"/>
            <a:chExt cx="733908" cy="733908"/>
          </a:xfrm>
        </p:grpSpPr>
        <p:sp>
          <p:nvSpPr>
            <p:cNvPr id="24" name="椭圆 23"/>
            <p:cNvSpPr/>
            <p:nvPr/>
          </p:nvSpPr>
          <p:spPr>
            <a:xfrm>
              <a:off x="1770335" y="2906486"/>
              <a:ext cx="733908" cy="733908"/>
            </a:xfrm>
            <a:prstGeom prst="ellipse">
              <a:avLst/>
            </a:prstGeom>
            <a:solidFill>
              <a:schemeClr val="accent2">
                <a:lumMod val="75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L 形 24"/>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矩形 26"/>
          <p:cNvSpPr/>
          <p:nvPr/>
        </p:nvSpPr>
        <p:spPr>
          <a:xfrm>
            <a:off x="9129958" y="3716594"/>
            <a:ext cx="2555424" cy="416461"/>
          </a:xfrm>
          <a:prstGeom prst="rect">
            <a:avLst/>
          </a:prstGeom>
        </p:spPr>
        <p:txBody>
          <a:bodyPr wrap="square">
            <a:spAutoFit/>
          </a:bodyPr>
          <a:lstStyle/>
          <a:p>
            <a:pPr algn="ctr" defTabSz="609585">
              <a:lnSpc>
                <a:spcPct val="130000"/>
              </a:lnSpc>
            </a:pPr>
            <a:r>
              <a:rPr lang="zh-CN" altLang="en-US" b="1" dirty="0">
                <a:solidFill>
                  <a:schemeClr val="bg1"/>
                </a:solidFill>
                <a:ea typeface="微软雅黑" charset="0"/>
              </a:rPr>
              <a:t>后端数据的“删除”</a:t>
            </a:r>
            <a:endParaRPr lang="en-US" altLang="zh-CN" b="1" dirty="0">
              <a:solidFill>
                <a:schemeClr val="bg1"/>
              </a:solidFill>
              <a:ea typeface="微软雅黑" charset="0"/>
            </a:endParaRPr>
          </a:p>
        </p:txBody>
      </p:sp>
      <p:grpSp>
        <p:nvGrpSpPr>
          <p:cNvPr id="22" name="组合 21">
            <a:extLst>
              <a:ext uri="{FF2B5EF4-FFF2-40B4-BE49-F238E27FC236}">
                <a16:creationId xmlns:a16="http://schemas.microsoft.com/office/drawing/2014/main" id="{785D9B47-1641-477C-8389-9ACDF5CEFA68}"/>
              </a:ext>
            </a:extLst>
          </p:cNvPr>
          <p:cNvGrpSpPr/>
          <p:nvPr/>
        </p:nvGrpSpPr>
        <p:grpSpPr>
          <a:xfrm>
            <a:off x="1631762" y="2080924"/>
            <a:ext cx="3598453" cy="456535"/>
            <a:chOff x="1218643" y="1011197"/>
            <a:chExt cx="3598453" cy="456535"/>
          </a:xfrm>
        </p:grpSpPr>
        <p:sp>
          <p:nvSpPr>
            <p:cNvPr id="10" name="矩形 9"/>
            <p:cNvSpPr/>
            <p:nvPr/>
          </p:nvSpPr>
          <p:spPr>
            <a:xfrm>
              <a:off x="1218643" y="1011197"/>
              <a:ext cx="3598453" cy="420564"/>
            </a:xfrm>
            <a:prstGeom prst="rect">
              <a:avLst/>
            </a:prstGeom>
            <a:solidFill>
              <a:schemeClr val="accent4"/>
            </a:solidFill>
          </p:spPr>
          <p:txBody>
            <a:bodyPr wrap="square">
              <a:spAutoFit/>
            </a:bodyPr>
            <a:lstStyle/>
            <a:p>
              <a:pPr defTabSz="609585"/>
              <a:endParaRPr lang="zh-CN" altLang="en-US" sz="2133" b="1" dirty="0">
                <a:solidFill>
                  <a:schemeClr val="bg1"/>
                </a:solidFill>
                <a:latin typeface="Arial"/>
                <a:ea typeface="微软雅黑"/>
              </a:endParaRPr>
            </a:p>
          </p:txBody>
        </p:sp>
        <p:sp>
          <p:nvSpPr>
            <p:cNvPr id="30" name="矩形 29">
              <a:extLst>
                <a:ext uri="{FF2B5EF4-FFF2-40B4-BE49-F238E27FC236}">
                  <a16:creationId xmlns:a16="http://schemas.microsoft.com/office/drawing/2014/main" id="{F5730E08-A358-4A26-AA0D-1BDD09EE7147}"/>
                </a:ext>
              </a:extLst>
            </p:cNvPr>
            <p:cNvSpPr/>
            <p:nvPr/>
          </p:nvSpPr>
          <p:spPr>
            <a:xfrm>
              <a:off x="1285138" y="1015300"/>
              <a:ext cx="3440271" cy="452432"/>
            </a:xfrm>
            <a:prstGeom prst="rect">
              <a:avLst/>
            </a:prstGeom>
          </p:spPr>
          <p:txBody>
            <a:bodyPr wrap="square">
              <a:spAutoFit/>
            </a:bodyPr>
            <a:lstStyle/>
            <a:p>
              <a:pPr algn="ctr" defTabSz="609585">
                <a:lnSpc>
                  <a:spcPct val="130000"/>
                </a:lnSpc>
              </a:pPr>
              <a:r>
                <a:rPr lang="zh-CN" altLang="en-US" sz="2000" b="1" dirty="0">
                  <a:solidFill>
                    <a:schemeClr val="bg1"/>
                  </a:solidFill>
                  <a:ea typeface="微软雅黑" charset="0"/>
                </a:rPr>
                <a:t>数据库中的数据传到页面上</a:t>
              </a:r>
              <a:endParaRPr lang="en-US" altLang="zh-CN" sz="2000" b="1" dirty="0">
                <a:solidFill>
                  <a:schemeClr val="bg1"/>
                </a:solidFill>
                <a:ea typeface="微软雅黑" charset="0"/>
              </a:endParaRPr>
            </a:p>
          </p:txBody>
        </p:sp>
      </p:grpSp>
      <p:sp>
        <p:nvSpPr>
          <p:cNvPr id="31" name="矩形 30">
            <a:extLst>
              <a:ext uri="{FF2B5EF4-FFF2-40B4-BE49-F238E27FC236}">
                <a16:creationId xmlns:a16="http://schemas.microsoft.com/office/drawing/2014/main" id="{B211409C-64ED-4E5F-A492-5D572AB7A88A}"/>
              </a:ext>
            </a:extLst>
          </p:cNvPr>
          <p:cNvSpPr/>
          <p:nvPr/>
        </p:nvSpPr>
        <p:spPr>
          <a:xfrm>
            <a:off x="5871340" y="3711062"/>
            <a:ext cx="2926566" cy="416461"/>
          </a:xfrm>
          <a:prstGeom prst="rect">
            <a:avLst/>
          </a:prstGeom>
        </p:spPr>
        <p:txBody>
          <a:bodyPr wrap="square">
            <a:spAutoFit/>
          </a:bodyPr>
          <a:lstStyle/>
          <a:p>
            <a:pPr algn="ctr" defTabSz="609585">
              <a:lnSpc>
                <a:spcPct val="130000"/>
              </a:lnSpc>
            </a:pPr>
            <a:r>
              <a:rPr lang="zh-CN" altLang="en-US" b="1" dirty="0">
                <a:solidFill>
                  <a:schemeClr val="bg1"/>
                </a:solidFill>
                <a:ea typeface="微软雅黑" charset="0"/>
              </a:rPr>
              <a:t>评论功能的实现</a:t>
            </a:r>
            <a:endParaRPr lang="en-US" altLang="zh-CN" b="1" dirty="0">
              <a:solidFill>
                <a:schemeClr val="bg1"/>
              </a:solidFill>
              <a:ea typeface="微软雅黑" charset="0"/>
            </a:endParaRPr>
          </a:p>
        </p:txBody>
      </p:sp>
    </p:spTree>
    <p:extLst>
      <p:ext uri="{BB962C8B-B14F-4D97-AF65-F5344CB8AC3E}">
        <p14:creationId xmlns:p14="http://schemas.microsoft.com/office/powerpoint/2010/main" val="180476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4109292" y="2236489"/>
            <a:ext cx="3973416" cy="1434423"/>
          </a:xfrm>
        </p:spPr>
        <p:txBody>
          <a:bodyPr/>
          <a:lstStyle/>
          <a:p>
            <a:r>
              <a:rPr kumimoji="1" lang="zh-CN" altLang="en-US"/>
              <a:t>感谢聆听</a:t>
            </a:r>
            <a:endParaRPr kumimoji="1" lang="zh-CN" altLang="en-US" dirty="0"/>
          </a:p>
        </p:txBody>
      </p:sp>
    </p:spTree>
    <p:extLst>
      <p:ext uri="{BB962C8B-B14F-4D97-AF65-F5344CB8AC3E}">
        <p14:creationId xmlns:p14="http://schemas.microsoft.com/office/powerpoint/2010/main" val="171729540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PART</a:t>
            </a:r>
            <a:endParaRPr kumimoji="1" lang="zh-CN" altLang="en-US" dirty="0"/>
          </a:p>
        </p:txBody>
      </p:sp>
      <p:sp>
        <p:nvSpPr>
          <p:cNvPr id="4" name="文本占位符 3"/>
          <p:cNvSpPr>
            <a:spLocks noGrp="1"/>
          </p:cNvSpPr>
          <p:nvPr>
            <p:ph type="body" sz="quarter" idx="13"/>
          </p:nvPr>
        </p:nvSpPr>
        <p:spPr/>
        <p:txBody>
          <a:bodyPr/>
          <a:lstStyle/>
          <a:p>
            <a:r>
              <a:rPr kumimoji="1" lang="zh-CN" altLang="en-US" dirty="0"/>
              <a:t>选题背景</a:t>
            </a:r>
          </a:p>
        </p:txBody>
      </p:sp>
    </p:spTree>
    <p:extLst>
      <p:ext uri="{BB962C8B-B14F-4D97-AF65-F5344CB8AC3E}">
        <p14:creationId xmlns:p14="http://schemas.microsoft.com/office/powerpoint/2010/main" val="3741386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选题背景</a:t>
            </a:r>
          </a:p>
        </p:txBody>
      </p:sp>
      <p:sp>
        <p:nvSpPr>
          <p:cNvPr id="4" name="文本框 3"/>
          <p:cNvSpPr txBox="1"/>
          <p:nvPr/>
        </p:nvSpPr>
        <p:spPr>
          <a:xfrm>
            <a:off x="6576844" y="1950906"/>
            <a:ext cx="4773791" cy="2941190"/>
          </a:xfrm>
          <a:prstGeom prst="rect">
            <a:avLst/>
          </a:prstGeom>
          <a:noFill/>
        </p:spPr>
        <p:txBody>
          <a:bodyPr wrap="square" rtlCol="0">
            <a:spAutoFit/>
          </a:bodyPr>
          <a:lstStyle/>
          <a:p>
            <a:pPr algn="ctr" defTabSz="609585">
              <a:lnSpc>
                <a:spcPct val="130000"/>
              </a:lnSpc>
            </a:pPr>
            <a:r>
              <a:rPr lang="en-US" altLang="zh-CN" sz="1600" b="1" dirty="0">
                <a:solidFill>
                  <a:schemeClr val="bg1"/>
                </a:solidFill>
                <a:ea typeface="微软雅黑" charset="0"/>
                <a:cs typeface="Arial" panose="020B0604020202020204" pitchFamily="34" charset="0"/>
              </a:rPr>
              <a:t>2018</a:t>
            </a:r>
            <a:r>
              <a:rPr lang="zh-CN" altLang="en-US" sz="1600" b="1" dirty="0">
                <a:solidFill>
                  <a:schemeClr val="bg1"/>
                </a:solidFill>
                <a:ea typeface="微软雅黑" charset="0"/>
                <a:cs typeface="Arial" panose="020B0604020202020204" pitchFamily="34" charset="0"/>
              </a:rPr>
              <a:t>年俄罗斯世界杯是第</a:t>
            </a:r>
            <a:r>
              <a:rPr lang="en-US" altLang="zh-CN" sz="1600" b="1" dirty="0">
                <a:solidFill>
                  <a:schemeClr val="bg1"/>
                </a:solidFill>
                <a:ea typeface="微软雅黑" charset="0"/>
                <a:cs typeface="Arial" panose="020B0604020202020204" pitchFamily="34" charset="0"/>
              </a:rPr>
              <a:t>21</a:t>
            </a:r>
            <a:r>
              <a:rPr lang="zh-CN" altLang="en-US" sz="1600" b="1" dirty="0">
                <a:solidFill>
                  <a:schemeClr val="bg1"/>
                </a:solidFill>
                <a:ea typeface="微软雅黑" charset="0"/>
                <a:cs typeface="Arial" panose="020B0604020202020204" pitchFamily="34" charset="0"/>
              </a:rPr>
              <a:t>届世界杯足球赛。比赛于</a:t>
            </a:r>
            <a:r>
              <a:rPr lang="en-US" altLang="zh-CN" sz="1600" b="1" dirty="0">
                <a:solidFill>
                  <a:schemeClr val="bg1"/>
                </a:solidFill>
                <a:ea typeface="微软雅黑" charset="0"/>
                <a:cs typeface="Arial" panose="020B0604020202020204" pitchFamily="34" charset="0"/>
              </a:rPr>
              <a:t>2018</a:t>
            </a:r>
            <a:r>
              <a:rPr lang="zh-CN" altLang="en-US" sz="1600" b="1" dirty="0">
                <a:solidFill>
                  <a:schemeClr val="bg1"/>
                </a:solidFill>
                <a:ea typeface="微软雅黑" charset="0"/>
                <a:cs typeface="Arial" panose="020B0604020202020204" pitchFamily="34" charset="0"/>
              </a:rPr>
              <a:t>年</a:t>
            </a:r>
            <a:r>
              <a:rPr lang="en-US" altLang="zh-CN" sz="1600" b="1" dirty="0">
                <a:solidFill>
                  <a:schemeClr val="bg1"/>
                </a:solidFill>
                <a:ea typeface="微软雅黑" charset="0"/>
                <a:cs typeface="Arial" panose="020B0604020202020204" pitchFamily="34" charset="0"/>
              </a:rPr>
              <a:t>6</a:t>
            </a:r>
            <a:r>
              <a:rPr lang="zh-CN" altLang="en-US" sz="1600" b="1" dirty="0">
                <a:solidFill>
                  <a:schemeClr val="bg1"/>
                </a:solidFill>
                <a:ea typeface="微软雅黑" charset="0"/>
                <a:cs typeface="Arial" panose="020B0604020202020204" pitchFamily="34" charset="0"/>
              </a:rPr>
              <a:t>月</a:t>
            </a:r>
            <a:r>
              <a:rPr lang="en-US" altLang="zh-CN" sz="1600" b="1" dirty="0">
                <a:solidFill>
                  <a:schemeClr val="bg1"/>
                </a:solidFill>
                <a:ea typeface="微软雅黑" charset="0"/>
                <a:cs typeface="Arial" panose="020B0604020202020204" pitchFamily="34" charset="0"/>
              </a:rPr>
              <a:t>14</a:t>
            </a:r>
            <a:r>
              <a:rPr lang="zh-CN" altLang="en-US" sz="1600" b="1" dirty="0">
                <a:solidFill>
                  <a:schemeClr val="bg1"/>
                </a:solidFill>
                <a:ea typeface="微软雅黑" charset="0"/>
                <a:cs typeface="Arial" panose="020B0604020202020204" pitchFamily="34" charset="0"/>
              </a:rPr>
              <a:t>日至</a:t>
            </a:r>
            <a:r>
              <a:rPr lang="en-US" altLang="zh-CN" sz="1600" b="1" dirty="0">
                <a:solidFill>
                  <a:schemeClr val="bg1"/>
                </a:solidFill>
                <a:ea typeface="微软雅黑" charset="0"/>
                <a:cs typeface="Arial" panose="020B0604020202020204" pitchFamily="34" charset="0"/>
              </a:rPr>
              <a:t>7</a:t>
            </a:r>
            <a:r>
              <a:rPr lang="zh-CN" altLang="en-US" sz="1600" b="1" dirty="0">
                <a:solidFill>
                  <a:schemeClr val="bg1"/>
                </a:solidFill>
                <a:ea typeface="微软雅黑" charset="0"/>
                <a:cs typeface="Arial" panose="020B0604020202020204" pitchFamily="34" charset="0"/>
              </a:rPr>
              <a:t>月</a:t>
            </a:r>
            <a:r>
              <a:rPr lang="en-US" altLang="zh-CN" sz="1600" b="1" dirty="0">
                <a:solidFill>
                  <a:schemeClr val="bg1"/>
                </a:solidFill>
                <a:ea typeface="微软雅黑" charset="0"/>
                <a:cs typeface="Arial" panose="020B0604020202020204" pitchFamily="34" charset="0"/>
              </a:rPr>
              <a:t>15</a:t>
            </a:r>
            <a:r>
              <a:rPr lang="zh-CN" altLang="en-US" sz="1600" b="1" dirty="0">
                <a:solidFill>
                  <a:schemeClr val="bg1"/>
                </a:solidFill>
                <a:ea typeface="微软雅黑" charset="0"/>
                <a:cs typeface="Arial" panose="020B0604020202020204" pitchFamily="34" charset="0"/>
              </a:rPr>
              <a:t>日在俄罗斯境内</a:t>
            </a:r>
            <a:r>
              <a:rPr lang="en-US" altLang="zh-CN" sz="1600" b="1" dirty="0">
                <a:solidFill>
                  <a:schemeClr val="bg1"/>
                </a:solidFill>
                <a:ea typeface="微软雅黑" charset="0"/>
                <a:cs typeface="Arial" panose="020B0604020202020204" pitchFamily="34" charset="0"/>
              </a:rPr>
              <a:t>11</a:t>
            </a:r>
            <a:r>
              <a:rPr lang="zh-CN" altLang="en-US" sz="1600" b="1" dirty="0">
                <a:solidFill>
                  <a:schemeClr val="bg1"/>
                </a:solidFill>
                <a:ea typeface="微软雅黑" charset="0"/>
                <a:cs typeface="Arial" panose="020B0604020202020204" pitchFamily="34" charset="0"/>
              </a:rPr>
              <a:t>座城市中的</a:t>
            </a:r>
            <a:r>
              <a:rPr lang="en-US" altLang="zh-CN" sz="1600" b="1" dirty="0">
                <a:solidFill>
                  <a:schemeClr val="bg1"/>
                </a:solidFill>
                <a:ea typeface="微软雅黑" charset="0"/>
                <a:cs typeface="Arial" panose="020B0604020202020204" pitchFamily="34" charset="0"/>
              </a:rPr>
              <a:t>12</a:t>
            </a:r>
            <a:r>
              <a:rPr lang="zh-CN" altLang="en-US" sz="1600" b="1" dirty="0">
                <a:solidFill>
                  <a:schemeClr val="bg1"/>
                </a:solidFill>
                <a:ea typeface="微软雅黑" charset="0"/>
                <a:cs typeface="Arial" panose="020B0604020202020204" pitchFamily="34" charset="0"/>
              </a:rPr>
              <a:t>座球场内举行。</a:t>
            </a:r>
            <a:endParaRPr lang="en-US" altLang="zh-CN" sz="1600" b="1" dirty="0">
              <a:solidFill>
                <a:schemeClr val="bg1"/>
              </a:solidFill>
              <a:ea typeface="微软雅黑" charset="0"/>
              <a:cs typeface="Arial" panose="020B0604020202020204" pitchFamily="34" charset="0"/>
            </a:endParaRPr>
          </a:p>
          <a:p>
            <a:pPr algn="ctr" defTabSz="609585">
              <a:lnSpc>
                <a:spcPct val="130000"/>
              </a:lnSpc>
            </a:pPr>
            <a:r>
              <a:rPr lang="zh-CN" altLang="en-US" sz="1600" b="1" dirty="0">
                <a:solidFill>
                  <a:schemeClr val="bg1"/>
                </a:solidFill>
                <a:ea typeface="微软雅黑" charset="0"/>
                <a:cs typeface="Arial" panose="020B0604020202020204" pitchFamily="34" charset="0"/>
              </a:rPr>
              <a:t> </a:t>
            </a:r>
            <a:endParaRPr lang="en-US" altLang="zh-CN" sz="1600" b="1" dirty="0">
              <a:solidFill>
                <a:schemeClr val="bg1"/>
              </a:solidFill>
              <a:ea typeface="微软雅黑" charset="0"/>
              <a:cs typeface="Arial" panose="020B0604020202020204" pitchFamily="34" charset="0"/>
            </a:endParaRPr>
          </a:p>
          <a:p>
            <a:pPr algn="ctr" defTabSz="609585">
              <a:lnSpc>
                <a:spcPct val="130000"/>
              </a:lnSpc>
            </a:pPr>
            <a:r>
              <a:rPr lang="zh-CN" altLang="en-US" sz="1600" b="1" dirty="0">
                <a:solidFill>
                  <a:schemeClr val="bg1"/>
                </a:solidFill>
                <a:ea typeface="微软雅黑" charset="0"/>
                <a:cs typeface="Arial" panose="020B0604020202020204" pitchFamily="34" charset="0"/>
              </a:rPr>
              <a:t>这是世界杯首次在俄罗斯境内举行，也是世界杯首次在东欧国家举行。</a:t>
            </a:r>
            <a:endParaRPr lang="en-US" altLang="zh-CN" sz="1600" b="1" dirty="0">
              <a:solidFill>
                <a:schemeClr val="bg1"/>
              </a:solidFill>
              <a:ea typeface="微软雅黑" charset="0"/>
              <a:cs typeface="Arial" panose="020B0604020202020204" pitchFamily="34" charset="0"/>
            </a:endParaRPr>
          </a:p>
          <a:p>
            <a:pPr algn="ctr" defTabSz="609585">
              <a:lnSpc>
                <a:spcPct val="130000"/>
              </a:lnSpc>
            </a:pPr>
            <a:endParaRPr lang="en-US" altLang="zh-CN" sz="1600" b="1" dirty="0">
              <a:solidFill>
                <a:schemeClr val="bg1"/>
              </a:solidFill>
              <a:ea typeface="微软雅黑" charset="0"/>
              <a:cs typeface="Arial" panose="020B0604020202020204" pitchFamily="34" charset="0"/>
            </a:endParaRPr>
          </a:p>
          <a:p>
            <a:pPr algn="ctr" defTabSz="609585">
              <a:lnSpc>
                <a:spcPct val="130000"/>
              </a:lnSpc>
            </a:pPr>
            <a:r>
              <a:rPr lang="en-US" altLang="zh-CN" sz="1600" b="1" dirty="0">
                <a:solidFill>
                  <a:schemeClr val="bg1"/>
                </a:solidFill>
                <a:ea typeface="微软雅黑" charset="0"/>
                <a:cs typeface="Arial" panose="020B0604020202020204" pitchFamily="34" charset="0"/>
              </a:rPr>
              <a:t>2018</a:t>
            </a:r>
            <a:r>
              <a:rPr lang="zh-CN" altLang="en-US" sz="1600" b="1" dirty="0">
                <a:solidFill>
                  <a:schemeClr val="bg1"/>
                </a:solidFill>
                <a:ea typeface="微软雅黑" charset="0"/>
                <a:cs typeface="Arial" panose="020B0604020202020204" pitchFamily="34" charset="0"/>
              </a:rPr>
              <a:t>年</a:t>
            </a:r>
            <a:r>
              <a:rPr lang="en-US" altLang="zh-CN" sz="1600" b="1" dirty="0">
                <a:solidFill>
                  <a:schemeClr val="bg1"/>
                </a:solidFill>
                <a:ea typeface="微软雅黑" charset="0"/>
                <a:cs typeface="Arial" panose="020B0604020202020204" pitchFamily="34" charset="0"/>
              </a:rPr>
              <a:t>7</a:t>
            </a:r>
            <a:r>
              <a:rPr lang="zh-CN" altLang="en-US" sz="1600" b="1" dirty="0">
                <a:solidFill>
                  <a:schemeClr val="bg1"/>
                </a:solidFill>
                <a:ea typeface="微软雅黑" charset="0"/>
                <a:cs typeface="Arial" panose="020B0604020202020204" pitchFamily="34" charset="0"/>
              </a:rPr>
              <a:t>月</a:t>
            </a:r>
            <a:r>
              <a:rPr lang="en-US" altLang="zh-CN" sz="1600" b="1" dirty="0">
                <a:solidFill>
                  <a:schemeClr val="bg1"/>
                </a:solidFill>
                <a:ea typeface="微软雅黑" charset="0"/>
                <a:cs typeface="Arial" panose="020B0604020202020204" pitchFamily="34" charset="0"/>
              </a:rPr>
              <a:t>14</a:t>
            </a:r>
            <a:r>
              <a:rPr lang="zh-CN" altLang="en-US" sz="1600" b="1" dirty="0">
                <a:solidFill>
                  <a:schemeClr val="bg1"/>
                </a:solidFill>
                <a:ea typeface="微软雅黑" charset="0"/>
                <a:cs typeface="Arial" panose="020B0604020202020204" pitchFamily="34" charset="0"/>
              </a:rPr>
              <a:t>日，比利时</a:t>
            </a:r>
            <a:r>
              <a:rPr lang="en-US" altLang="zh-CN" sz="1600" b="1" dirty="0">
                <a:solidFill>
                  <a:schemeClr val="bg1"/>
                </a:solidFill>
                <a:ea typeface="微软雅黑" charset="0"/>
                <a:cs typeface="Arial" panose="020B0604020202020204" pitchFamily="34" charset="0"/>
              </a:rPr>
              <a:t>2-0</a:t>
            </a:r>
            <a:r>
              <a:rPr lang="zh-CN" altLang="en-US" sz="1600" b="1" dirty="0">
                <a:solidFill>
                  <a:schemeClr val="bg1"/>
                </a:solidFill>
                <a:ea typeface="微软雅黑" charset="0"/>
                <a:cs typeface="Arial" panose="020B0604020202020204" pitchFamily="34" charset="0"/>
              </a:rPr>
              <a:t>战胜英格兰夺得季军；</a:t>
            </a:r>
            <a:r>
              <a:rPr lang="en-US" altLang="zh-CN" sz="1600" b="1" dirty="0">
                <a:solidFill>
                  <a:schemeClr val="bg1"/>
                </a:solidFill>
                <a:ea typeface="微软雅黑" charset="0"/>
                <a:cs typeface="Arial" panose="020B0604020202020204" pitchFamily="34" charset="0"/>
              </a:rPr>
              <a:t>7</a:t>
            </a:r>
            <a:r>
              <a:rPr lang="zh-CN" altLang="en-US" sz="1600" b="1" dirty="0">
                <a:solidFill>
                  <a:schemeClr val="bg1"/>
                </a:solidFill>
                <a:ea typeface="微软雅黑" charset="0"/>
                <a:cs typeface="Arial" panose="020B0604020202020204" pitchFamily="34" charset="0"/>
              </a:rPr>
              <a:t>月</a:t>
            </a:r>
            <a:r>
              <a:rPr lang="en-US" altLang="zh-CN" sz="1600" b="1" dirty="0">
                <a:solidFill>
                  <a:schemeClr val="bg1"/>
                </a:solidFill>
                <a:ea typeface="微软雅黑" charset="0"/>
                <a:cs typeface="Arial" panose="020B0604020202020204" pitchFamily="34" charset="0"/>
              </a:rPr>
              <a:t>15</a:t>
            </a:r>
            <a:r>
              <a:rPr lang="zh-CN" altLang="en-US" sz="1600" b="1" dirty="0">
                <a:solidFill>
                  <a:schemeClr val="bg1"/>
                </a:solidFill>
                <a:ea typeface="微软雅黑" charset="0"/>
                <a:cs typeface="Arial" panose="020B0604020202020204" pitchFamily="34" charset="0"/>
              </a:rPr>
              <a:t>日，法国</a:t>
            </a:r>
            <a:r>
              <a:rPr lang="en-US" altLang="zh-CN" sz="1600" b="1" dirty="0">
                <a:solidFill>
                  <a:schemeClr val="bg1"/>
                </a:solidFill>
                <a:ea typeface="微软雅黑" charset="0"/>
                <a:cs typeface="Arial" panose="020B0604020202020204" pitchFamily="34" charset="0"/>
              </a:rPr>
              <a:t>4-2</a:t>
            </a:r>
            <a:r>
              <a:rPr lang="zh-CN" altLang="en-US" sz="1600" b="1" dirty="0">
                <a:solidFill>
                  <a:schemeClr val="bg1"/>
                </a:solidFill>
                <a:ea typeface="微软雅黑" charset="0"/>
                <a:cs typeface="Arial" panose="020B0604020202020204" pitchFamily="34" charset="0"/>
              </a:rPr>
              <a:t>战胜克罗地亚夺得冠军。</a:t>
            </a:r>
          </a:p>
        </p:txBody>
      </p:sp>
      <p:sp>
        <p:nvSpPr>
          <p:cNvPr id="5" name="文本框 4"/>
          <p:cNvSpPr txBox="1"/>
          <p:nvPr/>
        </p:nvSpPr>
        <p:spPr>
          <a:xfrm>
            <a:off x="5661512" y="1252008"/>
            <a:ext cx="1256720" cy="1200329"/>
          </a:xfrm>
          <a:prstGeom prst="rect">
            <a:avLst/>
          </a:prstGeom>
          <a:noFill/>
        </p:spPr>
        <p:txBody>
          <a:bodyPr wrap="square" rtlCol="0">
            <a:spAutoFit/>
          </a:bodyPr>
          <a:lstStyle/>
          <a:p>
            <a:pPr defTabSz="609585"/>
            <a:r>
              <a:rPr lang="zh-CN" altLang="en-US" sz="7200" dirty="0">
                <a:solidFill>
                  <a:schemeClr val="bg1"/>
                </a:solidFill>
                <a:latin typeface="+mn-ea"/>
                <a:cs typeface="Arial" panose="020B0604020202020204" pitchFamily="34" charset="0"/>
              </a:rPr>
              <a:t>“</a:t>
            </a:r>
          </a:p>
        </p:txBody>
      </p:sp>
      <p:sp>
        <p:nvSpPr>
          <p:cNvPr id="6" name="文本框 5"/>
          <p:cNvSpPr txBox="1"/>
          <p:nvPr/>
        </p:nvSpPr>
        <p:spPr>
          <a:xfrm>
            <a:off x="11211599" y="4482874"/>
            <a:ext cx="904986" cy="1200329"/>
          </a:xfrm>
          <a:prstGeom prst="rect">
            <a:avLst/>
          </a:prstGeom>
          <a:noFill/>
        </p:spPr>
        <p:txBody>
          <a:bodyPr wrap="square" rtlCol="0">
            <a:spAutoFit/>
          </a:bodyPr>
          <a:lstStyle/>
          <a:p>
            <a:pPr defTabSz="609585"/>
            <a:r>
              <a:rPr lang="zh-CN" altLang="en-US" sz="7200" dirty="0">
                <a:solidFill>
                  <a:schemeClr val="bg1"/>
                </a:solidFill>
                <a:latin typeface="+mn-ea"/>
                <a:cs typeface="Arial" panose="020B0604020202020204" pitchFamily="34" charset="0"/>
              </a:rPr>
              <a:t>”</a:t>
            </a:r>
          </a:p>
        </p:txBody>
      </p:sp>
      <p:pic>
        <p:nvPicPr>
          <p:cNvPr id="13" name="图片 12">
            <a:extLst>
              <a:ext uri="{FF2B5EF4-FFF2-40B4-BE49-F238E27FC236}">
                <a16:creationId xmlns:a16="http://schemas.microsoft.com/office/drawing/2014/main" id="{B66870BF-6361-42EA-8FBA-18B855F23112}"/>
              </a:ext>
            </a:extLst>
          </p:cNvPr>
          <p:cNvPicPr>
            <a:picLocks noChangeAspect="1"/>
          </p:cNvPicPr>
          <p:nvPr/>
        </p:nvPicPr>
        <p:blipFill>
          <a:blip r:embed="rId2"/>
          <a:stretch>
            <a:fillRect/>
          </a:stretch>
        </p:blipFill>
        <p:spPr>
          <a:xfrm>
            <a:off x="4258797" y="3576902"/>
            <a:ext cx="2095500" cy="2628900"/>
          </a:xfrm>
          <a:prstGeom prst="rect">
            <a:avLst/>
          </a:prstGeom>
        </p:spPr>
      </p:pic>
      <p:pic>
        <p:nvPicPr>
          <p:cNvPr id="15" name="图片 14">
            <a:extLst>
              <a:ext uri="{FF2B5EF4-FFF2-40B4-BE49-F238E27FC236}">
                <a16:creationId xmlns:a16="http://schemas.microsoft.com/office/drawing/2014/main" id="{293FB5CB-6325-41F3-AF89-C2DE20C6336F}"/>
              </a:ext>
            </a:extLst>
          </p:cNvPr>
          <p:cNvPicPr>
            <a:picLocks noChangeAspect="1"/>
          </p:cNvPicPr>
          <p:nvPr/>
        </p:nvPicPr>
        <p:blipFill rotWithShape="1">
          <a:blip r:embed="rId3"/>
          <a:srcRect l="7806" t="4273" r="13390"/>
          <a:stretch/>
        </p:blipFill>
        <p:spPr>
          <a:xfrm>
            <a:off x="556181" y="1252008"/>
            <a:ext cx="3299382" cy="2941594"/>
          </a:xfrm>
          <a:prstGeom prst="rect">
            <a:avLst/>
          </a:prstGeom>
        </p:spPr>
      </p:pic>
    </p:spTree>
    <p:extLst>
      <p:ext uri="{BB962C8B-B14F-4D97-AF65-F5344CB8AC3E}">
        <p14:creationId xmlns:p14="http://schemas.microsoft.com/office/powerpoint/2010/main" val="95742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可满足的用户需求</a:t>
            </a:r>
          </a:p>
        </p:txBody>
      </p:sp>
      <p:sp>
        <p:nvSpPr>
          <p:cNvPr id="6" name="矩形 5"/>
          <p:cNvSpPr/>
          <p:nvPr/>
        </p:nvSpPr>
        <p:spPr>
          <a:xfrm>
            <a:off x="2702490" y="1168401"/>
            <a:ext cx="2308645" cy="452432"/>
          </a:xfrm>
          <a:prstGeom prst="rect">
            <a:avLst/>
          </a:prstGeom>
        </p:spPr>
        <p:txBody>
          <a:bodyPr wrap="none">
            <a:spAutoFit/>
          </a:bodyPr>
          <a:lstStyle/>
          <a:p>
            <a:pPr defTabSz="609585">
              <a:lnSpc>
                <a:spcPct val="130000"/>
              </a:lnSpc>
            </a:pPr>
            <a:r>
              <a:rPr lang="zh-CN" altLang="en-US" sz="2000" b="1" dirty="0">
                <a:solidFill>
                  <a:schemeClr val="bg1"/>
                </a:solidFill>
                <a:ea typeface="微软雅黑" charset="0"/>
              </a:rPr>
              <a:t>数据浏览 赛事回顾</a:t>
            </a:r>
            <a:endParaRPr lang="en-US" altLang="zh-CN" sz="2000" b="1" dirty="0">
              <a:solidFill>
                <a:schemeClr val="bg1"/>
              </a:solidFill>
              <a:ea typeface="微软雅黑" charset="0"/>
            </a:endParaRPr>
          </a:p>
        </p:txBody>
      </p:sp>
      <p:sp>
        <p:nvSpPr>
          <p:cNvPr id="9" name="圆角矩形 8"/>
          <p:cNvSpPr/>
          <p:nvPr/>
        </p:nvSpPr>
        <p:spPr>
          <a:xfrm>
            <a:off x="5914147" y="654742"/>
            <a:ext cx="3960148" cy="2188341"/>
          </a:xfrm>
          <a:prstGeom prst="roundRect">
            <a:avLst>
              <a:gd name="adj" fmla="val 457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9503077" y="2182539"/>
            <a:ext cx="931334" cy="93133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t>B</a:t>
            </a:r>
            <a:endParaRPr kumimoji="1" lang="zh-CN" altLang="en-US" sz="3600" b="1" dirty="0"/>
          </a:p>
        </p:txBody>
      </p:sp>
      <p:sp>
        <p:nvSpPr>
          <p:cNvPr id="11" name="文本框 8"/>
          <p:cNvSpPr txBox="1"/>
          <p:nvPr/>
        </p:nvSpPr>
        <p:spPr>
          <a:xfrm>
            <a:off x="6254325" y="1322939"/>
            <a:ext cx="3173374" cy="13415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dirty="0">
                <a:solidFill>
                  <a:schemeClr val="bg1"/>
                </a:solidFill>
                <a:latin typeface="微软雅黑" charset="0"/>
                <a:ea typeface="微软雅黑" charset="0"/>
              </a:rPr>
              <a:t>本网站提供本届世界杯的赛事报道已经一些热点事件的评论性文章，用户可以阅读并在文章下面进行评论</a:t>
            </a:r>
          </a:p>
        </p:txBody>
      </p:sp>
      <p:sp>
        <p:nvSpPr>
          <p:cNvPr id="12" name="矩形 11"/>
          <p:cNvSpPr/>
          <p:nvPr/>
        </p:nvSpPr>
        <p:spPr>
          <a:xfrm>
            <a:off x="6521361" y="855943"/>
            <a:ext cx="2308645" cy="452432"/>
          </a:xfrm>
          <a:prstGeom prst="rect">
            <a:avLst/>
          </a:prstGeom>
        </p:spPr>
        <p:txBody>
          <a:bodyPr wrap="none">
            <a:spAutoFit/>
          </a:bodyPr>
          <a:lstStyle/>
          <a:p>
            <a:pPr defTabSz="609585">
              <a:lnSpc>
                <a:spcPct val="130000"/>
              </a:lnSpc>
            </a:pPr>
            <a:r>
              <a:rPr lang="zh-CN" altLang="en-US" sz="2000" b="1" dirty="0">
                <a:solidFill>
                  <a:schemeClr val="bg1"/>
                </a:solidFill>
                <a:ea typeface="微软雅黑" charset="0"/>
              </a:rPr>
              <a:t>热点文章 随心评论</a:t>
            </a:r>
            <a:endParaRPr lang="en-US" altLang="zh-CN" sz="2000" b="1" dirty="0">
              <a:solidFill>
                <a:schemeClr val="bg1"/>
              </a:solidFill>
              <a:ea typeface="微软雅黑" charset="0"/>
            </a:endParaRPr>
          </a:p>
        </p:txBody>
      </p:sp>
      <p:sp>
        <p:nvSpPr>
          <p:cNvPr id="16" name="文本框 8"/>
          <p:cNvSpPr txBox="1"/>
          <p:nvPr/>
        </p:nvSpPr>
        <p:spPr>
          <a:xfrm>
            <a:off x="1329098" y="4328635"/>
            <a:ext cx="3173374" cy="812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solidFill>
                <a:latin typeface="微软雅黑" charset="0"/>
                <a:ea typeface="微软雅黑" charset="0"/>
              </a:rPr>
              <a:t>标题数字等都可以通过点击和重新输入进行更改，顶部“开始”面板中可以对字体、字号、颜色等进行</a:t>
            </a:r>
            <a:r>
              <a:rPr lang="zh-CN" altLang="en-US" sz="1200">
                <a:solidFill>
                  <a:schemeClr val="bg1"/>
                </a:solidFill>
                <a:latin typeface="微软雅黑" charset="0"/>
                <a:ea typeface="微软雅黑" charset="0"/>
              </a:rPr>
              <a:t>修改。</a:t>
            </a:r>
            <a:endParaRPr lang="zh-CN" altLang="en-US" sz="1200" dirty="0">
              <a:solidFill>
                <a:schemeClr val="bg1"/>
              </a:solidFill>
              <a:latin typeface="微软雅黑" charset="0"/>
              <a:ea typeface="微软雅黑" charset="0"/>
            </a:endParaRPr>
          </a:p>
        </p:txBody>
      </p:sp>
      <p:sp>
        <p:nvSpPr>
          <p:cNvPr id="17" name="矩形 16"/>
          <p:cNvSpPr/>
          <p:nvPr/>
        </p:nvSpPr>
        <p:spPr>
          <a:xfrm>
            <a:off x="1329097" y="3810718"/>
            <a:ext cx="2236510" cy="492443"/>
          </a:xfrm>
          <a:prstGeom prst="rect">
            <a:avLst/>
          </a:prstGeom>
        </p:spPr>
        <p:txBody>
          <a:bodyPr wrap="none">
            <a:spAutoFit/>
          </a:bodyPr>
          <a:lstStyle/>
          <a:p>
            <a:pPr defTabSz="609585">
              <a:lnSpc>
                <a:spcPct val="130000"/>
              </a:lnSpc>
            </a:pPr>
            <a:r>
              <a:rPr lang="zh-CN" altLang="en-US" sz="2000" b="1" dirty="0">
                <a:solidFill>
                  <a:schemeClr val="bg1"/>
                </a:solidFill>
                <a:ea typeface="微软雅黑" charset="0"/>
              </a:rPr>
              <a:t>点击此处添加标题</a:t>
            </a:r>
            <a:endParaRPr lang="en-US" altLang="zh-CN" sz="2000" b="1" dirty="0">
              <a:solidFill>
                <a:schemeClr val="bg1"/>
              </a:solidFill>
              <a:ea typeface="微软雅黑" charset="0"/>
            </a:endParaRPr>
          </a:p>
        </p:txBody>
      </p:sp>
      <p:grpSp>
        <p:nvGrpSpPr>
          <p:cNvPr id="13" name="组合 12">
            <a:extLst>
              <a:ext uri="{FF2B5EF4-FFF2-40B4-BE49-F238E27FC236}">
                <a16:creationId xmlns:a16="http://schemas.microsoft.com/office/drawing/2014/main" id="{8D82FFF3-B141-4C6D-BD22-F77F30A767C9}"/>
              </a:ext>
            </a:extLst>
          </p:cNvPr>
          <p:cNvGrpSpPr/>
          <p:nvPr/>
        </p:nvGrpSpPr>
        <p:grpSpPr>
          <a:xfrm>
            <a:off x="678730" y="1830775"/>
            <a:ext cx="4113868" cy="3099444"/>
            <a:chOff x="5615026" y="3605349"/>
            <a:chExt cx="3843869" cy="1913466"/>
          </a:xfrm>
        </p:grpSpPr>
        <p:sp>
          <p:nvSpPr>
            <p:cNvPr id="19" name="圆角矩形 18"/>
            <p:cNvSpPr/>
            <p:nvPr/>
          </p:nvSpPr>
          <p:spPr>
            <a:xfrm>
              <a:off x="5615026" y="3605349"/>
              <a:ext cx="3843869" cy="1913466"/>
            </a:xfrm>
            <a:prstGeom prst="roundRect">
              <a:avLst>
                <a:gd name="adj" fmla="val 457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8"/>
            <p:cNvSpPr txBox="1"/>
            <p:nvPr/>
          </p:nvSpPr>
          <p:spPr>
            <a:xfrm>
              <a:off x="5909621" y="4230305"/>
              <a:ext cx="3427382" cy="10258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600" dirty="0">
                  <a:solidFill>
                    <a:schemeClr val="bg1"/>
                  </a:solidFill>
                  <a:latin typeface="微软雅黑" charset="0"/>
                  <a:ea typeface="微软雅黑" charset="0"/>
                </a:rPr>
                <a:t>我们的网站向用户提供了一个集球队，球员，赛事信息等世界杯相关数据的全面的信息平台，使得用户在世界杯结束之后可以对比赛和自己支持喜爱的球员球队进行更加详细的了解</a:t>
              </a:r>
            </a:p>
          </p:txBody>
        </p:sp>
        <p:sp>
          <p:nvSpPr>
            <p:cNvPr id="22" name="矩形 21"/>
            <p:cNvSpPr/>
            <p:nvPr/>
          </p:nvSpPr>
          <p:spPr>
            <a:xfrm>
              <a:off x="6364998" y="3822513"/>
              <a:ext cx="2308645" cy="452432"/>
            </a:xfrm>
            <a:prstGeom prst="rect">
              <a:avLst/>
            </a:prstGeom>
          </p:spPr>
          <p:txBody>
            <a:bodyPr wrap="none">
              <a:spAutoFit/>
            </a:bodyPr>
            <a:lstStyle/>
            <a:p>
              <a:pPr defTabSz="609585">
                <a:lnSpc>
                  <a:spcPct val="130000"/>
                </a:lnSpc>
              </a:pPr>
              <a:r>
                <a:rPr lang="zh-CN" altLang="en-US" sz="2000" b="1" dirty="0">
                  <a:solidFill>
                    <a:schemeClr val="bg1"/>
                  </a:solidFill>
                  <a:ea typeface="微软雅黑" charset="0"/>
                </a:rPr>
                <a:t>数据浏览 赛事回顾</a:t>
              </a:r>
            </a:p>
          </p:txBody>
        </p:sp>
      </p:grpSp>
      <p:sp>
        <p:nvSpPr>
          <p:cNvPr id="4" name="椭圆 3"/>
          <p:cNvSpPr/>
          <p:nvPr/>
        </p:nvSpPr>
        <p:spPr>
          <a:xfrm>
            <a:off x="4392101" y="4504690"/>
            <a:ext cx="931334" cy="931334"/>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600" b="1" dirty="0"/>
              <a:t>A</a:t>
            </a:r>
            <a:endParaRPr kumimoji="1" lang="zh-CN" altLang="en-US" sz="3600" b="1" dirty="0"/>
          </a:p>
        </p:txBody>
      </p:sp>
      <p:pic>
        <p:nvPicPr>
          <p:cNvPr id="23" name="图片 22">
            <a:extLst>
              <a:ext uri="{FF2B5EF4-FFF2-40B4-BE49-F238E27FC236}">
                <a16:creationId xmlns:a16="http://schemas.microsoft.com/office/drawing/2014/main" id="{6D580CD4-93D7-46F6-AEBE-B093815D8531}"/>
              </a:ext>
            </a:extLst>
          </p:cNvPr>
          <p:cNvPicPr>
            <a:picLocks noChangeAspect="1"/>
          </p:cNvPicPr>
          <p:nvPr/>
        </p:nvPicPr>
        <p:blipFill>
          <a:blip r:embed="rId2"/>
          <a:stretch>
            <a:fillRect/>
          </a:stretch>
        </p:blipFill>
        <p:spPr>
          <a:xfrm>
            <a:off x="6663384" y="3827357"/>
            <a:ext cx="3552825" cy="2286000"/>
          </a:xfrm>
          <a:prstGeom prst="rect">
            <a:avLst/>
          </a:prstGeom>
        </p:spPr>
      </p:pic>
    </p:spTree>
    <p:extLst>
      <p:ext uri="{BB962C8B-B14F-4D97-AF65-F5344CB8AC3E}">
        <p14:creationId xmlns:p14="http://schemas.microsoft.com/office/powerpoint/2010/main" val="130804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2</a:t>
            </a:r>
            <a:endParaRPr kumimoji="1" lang="zh-CN" altLang="en-US" dirty="0"/>
          </a:p>
        </p:txBody>
      </p:sp>
      <p:sp>
        <p:nvSpPr>
          <p:cNvPr id="3" name="文本占位符 2"/>
          <p:cNvSpPr>
            <a:spLocks noGrp="1"/>
          </p:cNvSpPr>
          <p:nvPr>
            <p:ph type="body" sz="quarter" idx="12"/>
          </p:nvPr>
        </p:nvSpPr>
        <p:spPr/>
        <p:txBody>
          <a:bodyPr/>
          <a:lstStyle/>
          <a:p>
            <a:r>
              <a:rPr kumimoji="1" lang="en-US" altLang="zh-CN" dirty="0"/>
              <a:t>PART</a:t>
            </a:r>
            <a:endParaRPr kumimoji="1" lang="zh-CN" altLang="en-US" dirty="0"/>
          </a:p>
        </p:txBody>
      </p:sp>
      <p:sp>
        <p:nvSpPr>
          <p:cNvPr id="4" name="文本占位符 3"/>
          <p:cNvSpPr>
            <a:spLocks noGrp="1"/>
          </p:cNvSpPr>
          <p:nvPr>
            <p:ph type="body" sz="quarter" idx="13"/>
          </p:nvPr>
        </p:nvSpPr>
        <p:spPr/>
        <p:txBody>
          <a:bodyPr/>
          <a:lstStyle/>
          <a:p>
            <a:r>
              <a:rPr kumimoji="1" lang="zh-CN" altLang="en-US" dirty="0"/>
              <a:t>作品概述</a:t>
            </a:r>
          </a:p>
        </p:txBody>
      </p:sp>
      <p:pic>
        <p:nvPicPr>
          <p:cNvPr id="6" name="图片 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6342053"/>
            <a:ext cx="1828800" cy="243840"/>
          </a:xfrm>
          <a:prstGeom prst="rect">
            <a:avLst/>
          </a:prstGeom>
        </p:spPr>
      </p:pic>
    </p:spTree>
    <p:extLst>
      <p:ext uri="{BB962C8B-B14F-4D97-AF65-F5344CB8AC3E}">
        <p14:creationId xmlns:p14="http://schemas.microsoft.com/office/powerpoint/2010/main" val="1387007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91852" y="2985475"/>
            <a:ext cx="2469123" cy="3872525"/>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占位符 1"/>
          <p:cNvSpPr>
            <a:spLocks noGrp="1"/>
          </p:cNvSpPr>
          <p:nvPr>
            <p:ph type="body" sz="quarter" idx="10"/>
          </p:nvPr>
        </p:nvSpPr>
        <p:spPr/>
        <p:txBody>
          <a:bodyPr/>
          <a:lstStyle/>
          <a:p>
            <a:r>
              <a:rPr kumimoji="1" lang="zh-CN" altLang="en-US" dirty="0"/>
              <a:t>前端主要板块</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21572" t="14308" r="21572" b="14308"/>
          <a:stretch/>
        </p:blipFill>
        <p:spPr>
          <a:xfrm>
            <a:off x="1058674" y="928616"/>
            <a:ext cx="2068286" cy="2068286"/>
          </a:xfrm>
          <a:prstGeom prst="ellipse">
            <a:avLst/>
          </a:prstGeom>
          <a:effectLst>
            <a:outerShdw blurRad="63500" sx="102000" sy="102000" algn="ctr" rotWithShape="0">
              <a:prstClr val="black">
                <a:alpha val="20000"/>
              </a:prstClr>
            </a:outerShdw>
          </a:effectLst>
        </p:spPr>
      </p:pic>
      <p:grpSp>
        <p:nvGrpSpPr>
          <p:cNvPr id="6" name="组 5"/>
          <p:cNvGrpSpPr/>
          <p:nvPr/>
        </p:nvGrpSpPr>
        <p:grpSpPr>
          <a:xfrm>
            <a:off x="1887796" y="2921934"/>
            <a:ext cx="429108" cy="429108"/>
            <a:chOff x="1770335" y="2906486"/>
            <a:chExt cx="733908" cy="733908"/>
          </a:xfrm>
        </p:grpSpPr>
        <p:sp>
          <p:nvSpPr>
            <p:cNvPr id="3" name="椭圆 2"/>
            <p:cNvSpPr/>
            <p:nvPr/>
          </p:nvSpPr>
          <p:spPr>
            <a:xfrm>
              <a:off x="1770335" y="2906486"/>
              <a:ext cx="733908" cy="733908"/>
            </a:xfrm>
            <a:prstGeom prst="ellipse">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L 形 4"/>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 name="矩形 7"/>
          <p:cNvSpPr/>
          <p:nvPr/>
        </p:nvSpPr>
        <p:spPr>
          <a:xfrm>
            <a:off x="3423207" y="0"/>
            <a:ext cx="2711745" cy="374912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21572" t="14308" r="21572" b="14308"/>
          <a:stretch/>
        </p:blipFill>
        <p:spPr>
          <a:xfrm>
            <a:off x="3866663" y="3823496"/>
            <a:ext cx="2068286" cy="2068286"/>
          </a:xfrm>
          <a:prstGeom prst="ellipse">
            <a:avLst/>
          </a:prstGeom>
          <a:effectLst>
            <a:outerShdw blurRad="63500" sx="102000" sy="102000" algn="ctr" rotWithShape="0">
              <a:prstClr val="black">
                <a:alpha val="20000"/>
              </a:prstClr>
            </a:outerShdw>
          </a:effectLst>
        </p:spPr>
      </p:pic>
      <p:grpSp>
        <p:nvGrpSpPr>
          <p:cNvPr id="10" name="组 9"/>
          <p:cNvGrpSpPr/>
          <p:nvPr/>
        </p:nvGrpSpPr>
        <p:grpSpPr>
          <a:xfrm>
            <a:off x="4657579" y="3685580"/>
            <a:ext cx="429108" cy="429108"/>
            <a:chOff x="1770335" y="2906486"/>
            <a:chExt cx="733908" cy="733908"/>
          </a:xfrm>
        </p:grpSpPr>
        <p:sp>
          <p:nvSpPr>
            <p:cNvPr id="11" name="椭圆 10"/>
            <p:cNvSpPr/>
            <p:nvPr/>
          </p:nvSpPr>
          <p:spPr>
            <a:xfrm>
              <a:off x="1770335" y="2906486"/>
              <a:ext cx="733908" cy="733908"/>
            </a:xfrm>
            <a:prstGeom prst="ellipse">
              <a:avLst/>
            </a:prstGeom>
            <a:solidFill>
              <a:schemeClr val="accent3"/>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L 形 11"/>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文本框 8"/>
          <p:cNvSpPr txBox="1"/>
          <p:nvPr/>
        </p:nvSpPr>
        <p:spPr>
          <a:xfrm>
            <a:off x="914781" y="3462150"/>
            <a:ext cx="2318536" cy="29419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65000"/>
                    <a:lumOff val="35000"/>
                  </a:schemeClr>
                </a:solidFill>
                <a:latin typeface="微软雅黑" charset="0"/>
                <a:ea typeface="微软雅黑" charset="0"/>
              </a:rPr>
              <a:t>显示小组赛及淘汰赛的基本信息包括时间、球馆、对阵双方及比分</a:t>
            </a:r>
            <a:endParaRPr lang="en-US" altLang="zh-CN" sz="1600" dirty="0">
              <a:solidFill>
                <a:schemeClr val="tx1">
                  <a:lumMod val="65000"/>
                  <a:lumOff val="35000"/>
                </a:schemeClr>
              </a:solidFill>
              <a:latin typeface="微软雅黑" charset="0"/>
              <a:ea typeface="微软雅黑" charset="0"/>
            </a:endParaRPr>
          </a:p>
          <a:p>
            <a:pPr>
              <a:lnSpc>
                <a:spcPct val="130000"/>
              </a:lnSpc>
            </a:pPr>
            <a:endParaRPr lang="en-US" altLang="zh-CN" sz="1600" dirty="0">
              <a:solidFill>
                <a:schemeClr val="tx1">
                  <a:lumMod val="65000"/>
                  <a:lumOff val="35000"/>
                </a:schemeClr>
              </a:solidFill>
              <a:latin typeface="微软雅黑" charset="0"/>
              <a:ea typeface="微软雅黑" charset="0"/>
            </a:endParaRPr>
          </a:p>
          <a:p>
            <a:pPr>
              <a:lnSpc>
                <a:spcPct val="130000"/>
              </a:lnSpc>
            </a:pPr>
            <a:r>
              <a:rPr lang="zh-CN" altLang="en-US" sz="1600" dirty="0">
                <a:solidFill>
                  <a:schemeClr val="tx1">
                    <a:lumMod val="65000"/>
                    <a:lumOff val="35000"/>
                  </a:schemeClr>
                </a:solidFill>
                <a:latin typeface="微软雅黑" charset="0"/>
                <a:ea typeface="微软雅黑" charset="0"/>
              </a:rPr>
              <a:t>显示最终各小组内部排名，包括赢球输球场数，输球个数，赢球个数，净胜球个数，以及小组积分</a:t>
            </a:r>
            <a:endParaRPr lang="en-US" altLang="zh-CN" sz="1600" dirty="0">
              <a:solidFill>
                <a:schemeClr val="tx1">
                  <a:lumMod val="65000"/>
                  <a:lumOff val="35000"/>
                </a:schemeClr>
              </a:solidFill>
              <a:latin typeface="微软雅黑" charset="0"/>
              <a:ea typeface="微软雅黑" charset="0"/>
            </a:endParaRPr>
          </a:p>
        </p:txBody>
      </p:sp>
      <p:sp>
        <p:nvSpPr>
          <p:cNvPr id="15" name="文本框 8"/>
          <p:cNvSpPr txBox="1"/>
          <p:nvPr/>
        </p:nvSpPr>
        <p:spPr>
          <a:xfrm>
            <a:off x="3585148" y="147223"/>
            <a:ext cx="2373950" cy="35821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65000"/>
                    <a:lumOff val="35000"/>
                  </a:schemeClr>
                </a:solidFill>
                <a:latin typeface="微软雅黑" charset="0"/>
                <a:ea typeface="微软雅黑" charset="0"/>
              </a:rPr>
              <a:t>根据世界杯分组情况，以国旗的方式展示所有参赛的</a:t>
            </a:r>
            <a:r>
              <a:rPr lang="en-US" altLang="zh-CN" sz="1600" dirty="0">
                <a:solidFill>
                  <a:schemeClr val="tx1">
                    <a:lumMod val="65000"/>
                    <a:lumOff val="35000"/>
                  </a:schemeClr>
                </a:solidFill>
                <a:latin typeface="微软雅黑" charset="0"/>
                <a:ea typeface="微软雅黑" charset="0"/>
              </a:rPr>
              <a:t>32</a:t>
            </a:r>
            <a:r>
              <a:rPr lang="zh-CN" altLang="en-US" sz="1600" dirty="0">
                <a:solidFill>
                  <a:schemeClr val="tx1">
                    <a:lumMod val="65000"/>
                    <a:lumOff val="35000"/>
                  </a:schemeClr>
                </a:solidFill>
                <a:latin typeface="微软雅黑" charset="0"/>
                <a:ea typeface="微软雅黑" charset="0"/>
              </a:rPr>
              <a:t>支国家代表队</a:t>
            </a:r>
            <a:endParaRPr lang="en-US" altLang="zh-CN" sz="1600" dirty="0">
              <a:solidFill>
                <a:schemeClr val="tx1">
                  <a:lumMod val="65000"/>
                  <a:lumOff val="35000"/>
                </a:schemeClr>
              </a:solidFill>
              <a:latin typeface="微软雅黑" charset="0"/>
              <a:ea typeface="微软雅黑" charset="0"/>
            </a:endParaRPr>
          </a:p>
          <a:p>
            <a:pPr>
              <a:lnSpc>
                <a:spcPct val="130000"/>
              </a:lnSpc>
            </a:pPr>
            <a:endParaRPr lang="en-US" altLang="zh-CN" sz="1600" dirty="0">
              <a:solidFill>
                <a:schemeClr val="tx1">
                  <a:lumMod val="65000"/>
                  <a:lumOff val="35000"/>
                </a:schemeClr>
              </a:solidFill>
              <a:latin typeface="微软雅黑" charset="0"/>
              <a:ea typeface="微软雅黑" charset="0"/>
            </a:endParaRPr>
          </a:p>
          <a:p>
            <a:pPr>
              <a:lnSpc>
                <a:spcPct val="130000"/>
              </a:lnSpc>
            </a:pPr>
            <a:r>
              <a:rPr lang="zh-CN" altLang="en-US" sz="1600" dirty="0">
                <a:solidFill>
                  <a:schemeClr val="tx1">
                    <a:lumMod val="65000"/>
                    <a:lumOff val="35000"/>
                  </a:schemeClr>
                </a:solidFill>
                <a:latin typeface="微软雅黑" charset="0"/>
                <a:ea typeface="微软雅黑" charset="0"/>
              </a:rPr>
              <a:t>点击任意国家可以进入国家详细信息界面，包括球队基本信息，本届世界杯参加的各场比赛的技术统计，以及球队所有球员本届世界杯的整体表现。</a:t>
            </a:r>
            <a:endParaRPr lang="en-US" altLang="zh-CN" sz="1600" dirty="0">
              <a:solidFill>
                <a:schemeClr val="tx1">
                  <a:lumMod val="65000"/>
                  <a:lumOff val="35000"/>
                </a:schemeClr>
              </a:solidFill>
              <a:latin typeface="微软雅黑" charset="0"/>
              <a:ea typeface="微软雅黑" charset="0"/>
            </a:endParaRPr>
          </a:p>
        </p:txBody>
      </p:sp>
      <p:sp>
        <p:nvSpPr>
          <p:cNvPr id="17" name="矩形 16"/>
          <p:cNvSpPr/>
          <p:nvPr/>
        </p:nvSpPr>
        <p:spPr>
          <a:xfrm>
            <a:off x="6223148" y="3008261"/>
            <a:ext cx="2651250" cy="3849739"/>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p:cNvPicPr>
            <a:picLocks noChangeAspect="1"/>
          </p:cNvPicPr>
          <p:nvPr/>
        </p:nvPicPr>
        <p:blipFill rotWithShape="1">
          <a:blip r:embed="rId2">
            <a:extLst>
              <a:ext uri="{28A0092B-C50C-407E-A947-70E740481C1C}">
                <a14:useLocalDpi xmlns:a14="http://schemas.microsoft.com/office/drawing/2010/main" val="0"/>
              </a:ext>
            </a:extLst>
          </a:blip>
          <a:srcRect l="21572" t="14308" r="21572" b="14308"/>
          <a:stretch/>
        </p:blipFill>
        <p:spPr>
          <a:xfrm>
            <a:off x="6425317" y="876434"/>
            <a:ext cx="2068286" cy="2068286"/>
          </a:xfrm>
          <a:prstGeom prst="ellipse">
            <a:avLst/>
          </a:prstGeom>
          <a:effectLst>
            <a:outerShdw blurRad="63500" sx="102000" sy="102000" algn="ctr" rotWithShape="0">
              <a:prstClr val="black">
                <a:alpha val="20000"/>
              </a:prstClr>
            </a:outerShdw>
          </a:effectLst>
        </p:spPr>
      </p:pic>
      <p:grpSp>
        <p:nvGrpSpPr>
          <p:cNvPr id="19" name="组 18"/>
          <p:cNvGrpSpPr/>
          <p:nvPr/>
        </p:nvGrpSpPr>
        <p:grpSpPr>
          <a:xfrm>
            <a:off x="7250192" y="2821835"/>
            <a:ext cx="429108" cy="429108"/>
            <a:chOff x="1770335" y="2906486"/>
            <a:chExt cx="733908" cy="733908"/>
          </a:xfrm>
        </p:grpSpPr>
        <p:sp>
          <p:nvSpPr>
            <p:cNvPr id="20" name="椭圆 19"/>
            <p:cNvSpPr/>
            <p:nvPr/>
          </p:nvSpPr>
          <p:spPr>
            <a:xfrm>
              <a:off x="1770335" y="2906486"/>
              <a:ext cx="733908" cy="733908"/>
            </a:xfrm>
            <a:prstGeom prst="ellipse">
              <a:avLst/>
            </a:prstGeom>
            <a:solidFill>
              <a:schemeClr val="accent5"/>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L 形 20"/>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矩形 21"/>
          <p:cNvSpPr/>
          <p:nvPr/>
        </p:nvSpPr>
        <p:spPr>
          <a:xfrm>
            <a:off x="8967090" y="0"/>
            <a:ext cx="2317250" cy="3593011"/>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3" name="图片 22"/>
          <p:cNvPicPr>
            <a:picLocks noChangeAspect="1"/>
          </p:cNvPicPr>
          <p:nvPr/>
        </p:nvPicPr>
        <p:blipFill rotWithShape="1">
          <a:blip r:embed="rId2">
            <a:extLst>
              <a:ext uri="{28A0092B-C50C-407E-A947-70E740481C1C}">
                <a14:useLocalDpi xmlns:a14="http://schemas.microsoft.com/office/drawing/2010/main" val="0"/>
              </a:ext>
            </a:extLst>
          </a:blip>
          <a:srcRect l="21572" t="14308" r="21572" b="14308"/>
          <a:stretch/>
        </p:blipFill>
        <p:spPr>
          <a:xfrm>
            <a:off x="9176037" y="3685580"/>
            <a:ext cx="2068286" cy="2068286"/>
          </a:xfrm>
          <a:prstGeom prst="ellipse">
            <a:avLst/>
          </a:prstGeom>
          <a:effectLst>
            <a:outerShdw blurRad="63500" sx="102000" sy="102000" algn="ctr" rotWithShape="0">
              <a:prstClr val="black">
                <a:alpha val="20000"/>
              </a:prstClr>
            </a:outerShdw>
          </a:effectLst>
        </p:spPr>
      </p:pic>
      <p:grpSp>
        <p:nvGrpSpPr>
          <p:cNvPr id="24" name="组 23"/>
          <p:cNvGrpSpPr/>
          <p:nvPr/>
        </p:nvGrpSpPr>
        <p:grpSpPr>
          <a:xfrm>
            <a:off x="9995626" y="3471026"/>
            <a:ext cx="429108" cy="429108"/>
            <a:chOff x="1770335" y="2906486"/>
            <a:chExt cx="733908" cy="733908"/>
          </a:xfrm>
        </p:grpSpPr>
        <p:sp>
          <p:nvSpPr>
            <p:cNvPr id="25" name="椭圆 24"/>
            <p:cNvSpPr/>
            <p:nvPr/>
          </p:nvSpPr>
          <p:spPr>
            <a:xfrm>
              <a:off x="1770335" y="2906486"/>
              <a:ext cx="733908" cy="733908"/>
            </a:xfrm>
            <a:prstGeom prst="ellipse">
              <a:avLst/>
            </a:prstGeom>
            <a:solidFill>
              <a:schemeClr val="accent4"/>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L 形 25"/>
            <p:cNvSpPr/>
            <p:nvPr/>
          </p:nvSpPr>
          <p:spPr>
            <a:xfrm rot="18900000">
              <a:off x="1952213" y="3113908"/>
              <a:ext cx="370153" cy="219350"/>
            </a:xfrm>
            <a:prstGeom prst="corner">
              <a:avLst>
                <a:gd name="adj1" fmla="val 21804"/>
                <a:gd name="adj2" fmla="val 20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7" name="文本框 8"/>
          <p:cNvSpPr txBox="1"/>
          <p:nvPr/>
        </p:nvSpPr>
        <p:spPr>
          <a:xfrm>
            <a:off x="6313594" y="3165319"/>
            <a:ext cx="2574244" cy="39022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65000"/>
                    <a:lumOff val="35000"/>
                  </a:schemeClr>
                </a:solidFill>
                <a:latin typeface="微软雅黑" charset="0"/>
                <a:ea typeface="微软雅黑" charset="0"/>
              </a:rPr>
              <a:t>以国家为分类标准，分别显示出</a:t>
            </a:r>
            <a:r>
              <a:rPr lang="en-US" altLang="zh-CN" sz="1600" dirty="0">
                <a:solidFill>
                  <a:schemeClr val="tx1">
                    <a:lumMod val="65000"/>
                    <a:lumOff val="35000"/>
                  </a:schemeClr>
                </a:solidFill>
                <a:latin typeface="微软雅黑" charset="0"/>
                <a:ea typeface="微软雅黑" charset="0"/>
              </a:rPr>
              <a:t>32</a:t>
            </a:r>
            <a:r>
              <a:rPr lang="zh-CN" altLang="en-US" sz="1600" dirty="0">
                <a:solidFill>
                  <a:schemeClr val="tx1">
                    <a:lumMod val="65000"/>
                    <a:lumOff val="35000"/>
                  </a:schemeClr>
                </a:solidFill>
                <a:latin typeface="微软雅黑" charset="0"/>
                <a:ea typeface="微软雅黑" charset="0"/>
              </a:rPr>
              <a:t>支球队的</a:t>
            </a:r>
            <a:r>
              <a:rPr lang="en-US" altLang="zh-CN" sz="1600" dirty="0">
                <a:solidFill>
                  <a:schemeClr val="tx1">
                    <a:lumMod val="65000"/>
                    <a:lumOff val="35000"/>
                  </a:schemeClr>
                </a:solidFill>
                <a:latin typeface="微软雅黑" charset="0"/>
                <a:ea typeface="微软雅黑" charset="0"/>
              </a:rPr>
              <a:t>750</a:t>
            </a:r>
            <a:r>
              <a:rPr lang="zh-CN" altLang="en-US" sz="1600" dirty="0">
                <a:solidFill>
                  <a:schemeClr val="tx1">
                    <a:lumMod val="65000"/>
                    <a:lumOff val="35000"/>
                  </a:schemeClr>
                </a:solidFill>
                <a:latin typeface="微软雅黑" charset="0"/>
                <a:ea typeface="微软雅黑" charset="0"/>
              </a:rPr>
              <a:t>名运动员的姓名，添加检索功能，使得用户可以快速找到球员对应位置</a:t>
            </a:r>
            <a:endParaRPr lang="en-US" altLang="zh-CN" sz="1600" dirty="0">
              <a:solidFill>
                <a:schemeClr val="tx1">
                  <a:lumMod val="65000"/>
                  <a:lumOff val="35000"/>
                </a:schemeClr>
              </a:solidFill>
              <a:latin typeface="微软雅黑" charset="0"/>
              <a:ea typeface="微软雅黑" charset="0"/>
            </a:endParaRPr>
          </a:p>
          <a:p>
            <a:pPr>
              <a:lnSpc>
                <a:spcPct val="130000"/>
              </a:lnSpc>
            </a:pPr>
            <a:endParaRPr lang="en-US" altLang="zh-CN" sz="1600" dirty="0">
              <a:solidFill>
                <a:schemeClr val="tx1">
                  <a:lumMod val="65000"/>
                  <a:lumOff val="35000"/>
                </a:schemeClr>
              </a:solidFill>
              <a:latin typeface="微软雅黑" charset="0"/>
              <a:ea typeface="微软雅黑" charset="0"/>
            </a:endParaRPr>
          </a:p>
          <a:p>
            <a:pPr>
              <a:lnSpc>
                <a:spcPct val="130000"/>
              </a:lnSpc>
            </a:pPr>
            <a:r>
              <a:rPr lang="zh-CN" altLang="en-US" sz="1600" dirty="0">
                <a:solidFill>
                  <a:schemeClr val="tx1">
                    <a:lumMod val="65000"/>
                    <a:lumOff val="35000"/>
                  </a:schemeClr>
                </a:solidFill>
                <a:latin typeface="微软雅黑" charset="0"/>
                <a:ea typeface="微软雅黑" charset="0"/>
              </a:rPr>
              <a:t>点击任意球员可以进入球员信息的详细界面，包括球员的基本信息，球员总的技术统计已经每场比赛的技术统计。</a:t>
            </a:r>
            <a:endParaRPr lang="en-US" altLang="zh-CN" sz="1600" dirty="0">
              <a:solidFill>
                <a:schemeClr val="tx1">
                  <a:lumMod val="65000"/>
                  <a:lumOff val="35000"/>
                </a:schemeClr>
              </a:solidFill>
              <a:latin typeface="微软雅黑" charset="0"/>
              <a:ea typeface="微软雅黑" charset="0"/>
            </a:endParaRPr>
          </a:p>
          <a:p>
            <a:pPr>
              <a:lnSpc>
                <a:spcPct val="130000"/>
              </a:lnSpc>
            </a:pPr>
            <a:endParaRPr lang="zh-CN" altLang="en-US" sz="1600" dirty="0">
              <a:solidFill>
                <a:schemeClr val="bg1"/>
              </a:solidFill>
              <a:latin typeface="微软雅黑" charset="0"/>
              <a:ea typeface="微软雅黑" charset="0"/>
            </a:endParaRPr>
          </a:p>
        </p:txBody>
      </p:sp>
      <p:sp>
        <p:nvSpPr>
          <p:cNvPr id="29" name="文本框 8"/>
          <p:cNvSpPr txBox="1"/>
          <p:nvPr/>
        </p:nvSpPr>
        <p:spPr>
          <a:xfrm>
            <a:off x="9024573" y="365744"/>
            <a:ext cx="2068286" cy="29419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65000"/>
                    <a:lumOff val="35000"/>
                  </a:schemeClr>
                </a:solidFill>
                <a:latin typeface="微软雅黑" charset="0"/>
                <a:ea typeface="微软雅黑" charset="0"/>
              </a:rPr>
              <a:t>显示每篇文章的题目、简介、作者、发布时间、文章被评论次数等基本信息</a:t>
            </a:r>
            <a:endParaRPr lang="en-US" altLang="zh-CN" sz="1600" dirty="0">
              <a:solidFill>
                <a:schemeClr val="tx1">
                  <a:lumMod val="65000"/>
                  <a:lumOff val="35000"/>
                </a:schemeClr>
              </a:solidFill>
              <a:latin typeface="微软雅黑" charset="0"/>
              <a:ea typeface="微软雅黑" charset="0"/>
            </a:endParaRPr>
          </a:p>
          <a:p>
            <a:pPr>
              <a:lnSpc>
                <a:spcPct val="130000"/>
              </a:lnSpc>
            </a:pPr>
            <a:endParaRPr lang="en-US" altLang="zh-CN" sz="1600" dirty="0">
              <a:solidFill>
                <a:schemeClr val="tx1">
                  <a:lumMod val="65000"/>
                  <a:lumOff val="35000"/>
                </a:schemeClr>
              </a:solidFill>
              <a:latin typeface="微软雅黑" charset="0"/>
              <a:ea typeface="微软雅黑" charset="0"/>
            </a:endParaRPr>
          </a:p>
          <a:p>
            <a:pPr>
              <a:lnSpc>
                <a:spcPct val="130000"/>
              </a:lnSpc>
            </a:pPr>
            <a:r>
              <a:rPr lang="zh-CN" altLang="en-US" sz="1600" dirty="0">
                <a:solidFill>
                  <a:schemeClr val="tx1">
                    <a:lumMod val="65000"/>
                    <a:lumOff val="35000"/>
                  </a:schemeClr>
                </a:solidFill>
                <a:latin typeface="微软雅黑" charset="0"/>
                <a:ea typeface="微软雅黑" charset="0"/>
              </a:rPr>
              <a:t>点击</a:t>
            </a:r>
            <a:r>
              <a:rPr lang="en-US" altLang="zh-CN" sz="1600" dirty="0">
                <a:solidFill>
                  <a:schemeClr val="tx1">
                    <a:lumMod val="65000"/>
                    <a:lumOff val="35000"/>
                  </a:schemeClr>
                </a:solidFill>
                <a:latin typeface="微软雅黑" charset="0"/>
                <a:ea typeface="微软雅黑" charset="0"/>
              </a:rPr>
              <a:t>read more</a:t>
            </a:r>
            <a:r>
              <a:rPr lang="zh-CN" altLang="en-US" sz="1600" dirty="0">
                <a:solidFill>
                  <a:schemeClr val="tx1">
                    <a:lumMod val="65000"/>
                    <a:lumOff val="35000"/>
                  </a:schemeClr>
                </a:solidFill>
                <a:latin typeface="微软雅黑" charset="0"/>
                <a:ea typeface="微软雅黑" charset="0"/>
              </a:rPr>
              <a:t>可以查看文章详细内容，登录之后可以对文章进行评论。</a:t>
            </a:r>
            <a:endParaRPr lang="zh-CN" altLang="en-US" sz="1600" dirty="0">
              <a:solidFill>
                <a:schemeClr val="bg1"/>
              </a:solidFill>
              <a:latin typeface="微软雅黑" charset="0"/>
              <a:ea typeface="微软雅黑" charset="0"/>
            </a:endParaRPr>
          </a:p>
        </p:txBody>
      </p:sp>
      <p:sp>
        <p:nvSpPr>
          <p:cNvPr id="31" name="矩形 30">
            <a:extLst>
              <a:ext uri="{FF2B5EF4-FFF2-40B4-BE49-F238E27FC236}">
                <a16:creationId xmlns:a16="http://schemas.microsoft.com/office/drawing/2014/main" id="{2710667F-2653-4271-B91A-761EA743FC3E}"/>
              </a:ext>
            </a:extLst>
          </p:cNvPr>
          <p:cNvSpPr/>
          <p:nvPr/>
        </p:nvSpPr>
        <p:spPr>
          <a:xfrm>
            <a:off x="1256450" y="1792908"/>
            <a:ext cx="1620957" cy="523220"/>
          </a:xfrm>
          <a:prstGeom prst="rect">
            <a:avLst/>
          </a:prstGeom>
        </p:spPr>
        <p:txBody>
          <a:bodyPr wrap="none">
            <a:spAutoFit/>
          </a:bodyPr>
          <a:lstStyle/>
          <a:p>
            <a:r>
              <a:rPr lang="zh-CN" altLang="en-US" sz="2800" b="1" dirty="0">
                <a:solidFill>
                  <a:schemeClr val="tx1">
                    <a:lumMod val="65000"/>
                    <a:lumOff val="35000"/>
                  </a:schemeClr>
                </a:solidFill>
                <a:latin typeface="微软雅黑" charset="0"/>
                <a:ea typeface="微软雅黑" charset="0"/>
              </a:rPr>
              <a:t>赛事一览</a:t>
            </a:r>
            <a:endParaRPr lang="zh-CN" altLang="en-US" sz="2800" b="1" dirty="0"/>
          </a:p>
        </p:txBody>
      </p:sp>
      <p:sp>
        <p:nvSpPr>
          <p:cNvPr id="33" name="矩形 32">
            <a:extLst>
              <a:ext uri="{FF2B5EF4-FFF2-40B4-BE49-F238E27FC236}">
                <a16:creationId xmlns:a16="http://schemas.microsoft.com/office/drawing/2014/main" id="{CE6BB877-1251-4070-8084-BD79798999DF}"/>
              </a:ext>
            </a:extLst>
          </p:cNvPr>
          <p:cNvSpPr/>
          <p:nvPr/>
        </p:nvSpPr>
        <p:spPr>
          <a:xfrm>
            <a:off x="4092923" y="4565390"/>
            <a:ext cx="1620957" cy="523220"/>
          </a:xfrm>
          <a:prstGeom prst="rect">
            <a:avLst/>
          </a:prstGeom>
        </p:spPr>
        <p:txBody>
          <a:bodyPr wrap="none">
            <a:spAutoFit/>
          </a:bodyPr>
          <a:lstStyle/>
          <a:p>
            <a:r>
              <a:rPr lang="zh-CN" altLang="en-US" sz="2800" b="1" dirty="0">
                <a:solidFill>
                  <a:schemeClr val="tx1">
                    <a:lumMod val="65000"/>
                    <a:lumOff val="35000"/>
                  </a:schemeClr>
                </a:solidFill>
                <a:latin typeface="微软雅黑" charset="0"/>
                <a:ea typeface="微软雅黑" charset="0"/>
              </a:rPr>
              <a:t>球队一览</a:t>
            </a:r>
            <a:endParaRPr lang="zh-CN" altLang="en-US" sz="2800" b="1" dirty="0"/>
          </a:p>
        </p:txBody>
      </p:sp>
      <p:sp>
        <p:nvSpPr>
          <p:cNvPr id="35" name="矩形 34">
            <a:extLst>
              <a:ext uri="{FF2B5EF4-FFF2-40B4-BE49-F238E27FC236}">
                <a16:creationId xmlns:a16="http://schemas.microsoft.com/office/drawing/2014/main" id="{D491D15C-EB37-4C2B-9F6F-ECCA41364C5B}"/>
              </a:ext>
            </a:extLst>
          </p:cNvPr>
          <p:cNvSpPr/>
          <p:nvPr/>
        </p:nvSpPr>
        <p:spPr>
          <a:xfrm>
            <a:off x="6702238" y="1676680"/>
            <a:ext cx="1620957" cy="523220"/>
          </a:xfrm>
          <a:prstGeom prst="rect">
            <a:avLst/>
          </a:prstGeom>
        </p:spPr>
        <p:txBody>
          <a:bodyPr wrap="none">
            <a:spAutoFit/>
          </a:bodyPr>
          <a:lstStyle/>
          <a:p>
            <a:r>
              <a:rPr lang="zh-CN" altLang="en-US" sz="2800" b="1" dirty="0">
                <a:solidFill>
                  <a:schemeClr val="tx1">
                    <a:lumMod val="65000"/>
                    <a:lumOff val="35000"/>
                  </a:schemeClr>
                </a:solidFill>
                <a:latin typeface="微软雅黑" charset="0"/>
                <a:ea typeface="微软雅黑" charset="0"/>
              </a:rPr>
              <a:t>球员一览</a:t>
            </a:r>
            <a:endParaRPr lang="zh-CN" altLang="en-US" sz="2800" b="1" dirty="0"/>
          </a:p>
        </p:txBody>
      </p:sp>
      <p:sp>
        <p:nvSpPr>
          <p:cNvPr id="36" name="矩形 35">
            <a:extLst>
              <a:ext uri="{FF2B5EF4-FFF2-40B4-BE49-F238E27FC236}">
                <a16:creationId xmlns:a16="http://schemas.microsoft.com/office/drawing/2014/main" id="{AD1794AF-F164-4AC4-B294-1C00DB64CE0E}"/>
              </a:ext>
            </a:extLst>
          </p:cNvPr>
          <p:cNvSpPr/>
          <p:nvPr/>
        </p:nvSpPr>
        <p:spPr>
          <a:xfrm>
            <a:off x="9399701" y="4456180"/>
            <a:ext cx="1620957" cy="523220"/>
          </a:xfrm>
          <a:prstGeom prst="rect">
            <a:avLst/>
          </a:prstGeom>
        </p:spPr>
        <p:txBody>
          <a:bodyPr wrap="none">
            <a:spAutoFit/>
          </a:bodyPr>
          <a:lstStyle/>
          <a:p>
            <a:r>
              <a:rPr lang="zh-CN" altLang="en-US" sz="2800" b="1" dirty="0">
                <a:solidFill>
                  <a:schemeClr val="tx1">
                    <a:lumMod val="65000"/>
                    <a:lumOff val="35000"/>
                  </a:schemeClr>
                </a:solidFill>
                <a:latin typeface="微软雅黑" charset="0"/>
                <a:ea typeface="微软雅黑" charset="0"/>
              </a:rPr>
              <a:t>热门文章</a:t>
            </a:r>
            <a:endParaRPr lang="zh-CN" altLang="en-US" sz="2800" b="1" dirty="0"/>
          </a:p>
        </p:txBody>
      </p:sp>
    </p:spTree>
    <p:extLst>
      <p:ext uri="{BB962C8B-B14F-4D97-AF65-F5344CB8AC3E}">
        <p14:creationId xmlns:p14="http://schemas.microsoft.com/office/powerpoint/2010/main" val="197764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作品概述</a:t>
            </a:r>
            <a:r>
              <a:rPr kumimoji="1" lang="en-US" altLang="zh-CN" dirty="0"/>
              <a:t>——</a:t>
            </a:r>
            <a:r>
              <a:rPr kumimoji="1" lang="zh-CN" altLang="en-US" dirty="0"/>
              <a:t>前端</a:t>
            </a:r>
          </a:p>
        </p:txBody>
      </p:sp>
      <p:sp>
        <p:nvSpPr>
          <p:cNvPr id="6" name="矩形 5">
            <a:extLst>
              <a:ext uri="{FF2B5EF4-FFF2-40B4-BE49-F238E27FC236}">
                <a16:creationId xmlns:a16="http://schemas.microsoft.com/office/drawing/2014/main" id="{44D80151-CBC1-4122-8FAD-66F08C07A699}"/>
              </a:ext>
            </a:extLst>
          </p:cNvPr>
          <p:cNvSpPr/>
          <p:nvPr/>
        </p:nvSpPr>
        <p:spPr>
          <a:xfrm>
            <a:off x="2931736" y="234011"/>
            <a:ext cx="1592392" cy="523220"/>
          </a:xfrm>
          <a:prstGeom prst="rect">
            <a:avLst/>
          </a:prstGeom>
          <a:noFill/>
        </p:spPr>
        <p:txBody>
          <a:bodyPr wrap="square" lIns="91440" tIns="45720" rIns="91440" bIns="45720">
            <a:spAutoFit/>
          </a:bodyPr>
          <a:lstStyle/>
          <a:p>
            <a:pPr algn="ctr"/>
            <a:r>
              <a:rPr lang="zh-CN" altLang="en-US" sz="2800" b="0" cap="none" spc="0" dirty="0">
                <a:ln w="0"/>
                <a:solidFill>
                  <a:schemeClr val="tx1"/>
                </a:solidFill>
                <a:effectLst>
                  <a:outerShdw blurRad="38100" dist="19050" dir="2700000" algn="tl" rotWithShape="0">
                    <a:schemeClr val="dk1">
                      <a:alpha val="40000"/>
                    </a:schemeClr>
                  </a:outerShdw>
                </a:effectLst>
              </a:rPr>
              <a:t>主页</a:t>
            </a:r>
          </a:p>
        </p:txBody>
      </p:sp>
      <p:pic>
        <p:nvPicPr>
          <p:cNvPr id="9" name="图片 8">
            <a:extLst>
              <a:ext uri="{FF2B5EF4-FFF2-40B4-BE49-F238E27FC236}">
                <a16:creationId xmlns:a16="http://schemas.microsoft.com/office/drawing/2014/main" id="{447348ED-1027-4939-B728-3CFA8BA23C3E}"/>
              </a:ext>
            </a:extLst>
          </p:cNvPr>
          <p:cNvPicPr>
            <a:picLocks noChangeAspect="1"/>
          </p:cNvPicPr>
          <p:nvPr/>
        </p:nvPicPr>
        <p:blipFill>
          <a:blip r:embed="rId2"/>
          <a:stretch>
            <a:fillRect/>
          </a:stretch>
        </p:blipFill>
        <p:spPr>
          <a:xfrm>
            <a:off x="1636494" y="883267"/>
            <a:ext cx="9507758" cy="5426932"/>
          </a:xfrm>
          <a:prstGeom prst="rect">
            <a:avLst/>
          </a:prstGeom>
        </p:spPr>
      </p:pic>
      <p:pic>
        <p:nvPicPr>
          <p:cNvPr id="11" name="图片 10">
            <a:extLst>
              <a:ext uri="{FF2B5EF4-FFF2-40B4-BE49-F238E27FC236}">
                <a16:creationId xmlns:a16="http://schemas.microsoft.com/office/drawing/2014/main" id="{DEFF2314-341E-42B2-BDF1-36FAAB43AF94}"/>
              </a:ext>
            </a:extLst>
          </p:cNvPr>
          <p:cNvPicPr>
            <a:picLocks noChangeAspect="1"/>
          </p:cNvPicPr>
          <p:nvPr/>
        </p:nvPicPr>
        <p:blipFill>
          <a:blip r:embed="rId3"/>
          <a:stretch>
            <a:fillRect/>
          </a:stretch>
        </p:blipFill>
        <p:spPr>
          <a:xfrm>
            <a:off x="2224726" y="1387939"/>
            <a:ext cx="8477639" cy="4417588"/>
          </a:xfrm>
          <a:prstGeom prst="rect">
            <a:avLst/>
          </a:prstGeom>
        </p:spPr>
      </p:pic>
    </p:spTree>
    <p:extLst>
      <p:ext uri="{BB962C8B-B14F-4D97-AF65-F5344CB8AC3E}">
        <p14:creationId xmlns:p14="http://schemas.microsoft.com/office/powerpoint/2010/main" val="134454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作品概述</a:t>
            </a:r>
            <a:r>
              <a:rPr kumimoji="1" lang="en-US" altLang="zh-CN" dirty="0"/>
              <a:t>——</a:t>
            </a:r>
            <a:r>
              <a:rPr kumimoji="1" lang="zh-CN" altLang="en-US" dirty="0"/>
              <a:t>前端</a:t>
            </a:r>
          </a:p>
        </p:txBody>
      </p:sp>
      <p:sp>
        <p:nvSpPr>
          <p:cNvPr id="6" name="矩形 5">
            <a:extLst>
              <a:ext uri="{FF2B5EF4-FFF2-40B4-BE49-F238E27FC236}">
                <a16:creationId xmlns:a16="http://schemas.microsoft.com/office/drawing/2014/main" id="{44D80151-CBC1-4122-8FAD-66F08C07A699}"/>
              </a:ext>
            </a:extLst>
          </p:cNvPr>
          <p:cNvSpPr/>
          <p:nvPr/>
        </p:nvSpPr>
        <p:spPr>
          <a:xfrm>
            <a:off x="2845591" y="210517"/>
            <a:ext cx="4186234" cy="523220"/>
          </a:xfrm>
          <a:prstGeom prst="rect">
            <a:avLst/>
          </a:prstGeom>
          <a:noFill/>
        </p:spPr>
        <p:txBody>
          <a:bodyPr wrap="square" lIns="91440" tIns="45720" rIns="91440" bIns="45720">
            <a:spAutoFit/>
          </a:bodyPr>
          <a:lstStyle/>
          <a:p>
            <a:pPr algn="ctr"/>
            <a:r>
              <a:rPr lang="zh-CN" altLang="en-US" sz="2800" dirty="0">
                <a:ln w="0"/>
                <a:effectLst>
                  <a:outerShdw blurRad="38100" dist="19050" dir="2700000" algn="tl" rotWithShape="0">
                    <a:schemeClr val="dk1">
                      <a:alpha val="40000"/>
                    </a:schemeClr>
                  </a:outerShdw>
                </a:effectLst>
              </a:rPr>
              <a:t>球队一览 球队详细</a:t>
            </a:r>
            <a:endParaRPr lang="zh-CN" alt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9" name="图片 8">
            <a:extLst>
              <a:ext uri="{FF2B5EF4-FFF2-40B4-BE49-F238E27FC236}">
                <a16:creationId xmlns:a16="http://schemas.microsoft.com/office/drawing/2014/main" id="{447348ED-1027-4939-B728-3CFA8BA23C3E}"/>
              </a:ext>
            </a:extLst>
          </p:cNvPr>
          <p:cNvPicPr>
            <a:picLocks noChangeAspect="1"/>
          </p:cNvPicPr>
          <p:nvPr/>
        </p:nvPicPr>
        <p:blipFill>
          <a:blip r:embed="rId2"/>
          <a:stretch>
            <a:fillRect/>
          </a:stretch>
        </p:blipFill>
        <p:spPr>
          <a:xfrm>
            <a:off x="1462729" y="1268983"/>
            <a:ext cx="9507758" cy="5184816"/>
          </a:xfrm>
          <a:prstGeom prst="rect">
            <a:avLst/>
          </a:prstGeom>
        </p:spPr>
      </p:pic>
      <p:grpSp>
        <p:nvGrpSpPr>
          <p:cNvPr id="5" name="组合 4">
            <a:extLst>
              <a:ext uri="{FF2B5EF4-FFF2-40B4-BE49-F238E27FC236}">
                <a16:creationId xmlns:a16="http://schemas.microsoft.com/office/drawing/2014/main" id="{B8C02CD2-E9B2-4410-9293-EC73CA7B1E27}"/>
              </a:ext>
            </a:extLst>
          </p:cNvPr>
          <p:cNvGrpSpPr/>
          <p:nvPr/>
        </p:nvGrpSpPr>
        <p:grpSpPr>
          <a:xfrm>
            <a:off x="6485071" y="41466"/>
            <a:ext cx="5107585" cy="6816534"/>
            <a:chOff x="4013782" y="-345789"/>
            <a:chExt cx="5107585" cy="6816534"/>
          </a:xfrm>
        </p:grpSpPr>
        <p:pic>
          <p:nvPicPr>
            <p:cNvPr id="11" name="图片 10">
              <a:extLst>
                <a:ext uri="{FF2B5EF4-FFF2-40B4-BE49-F238E27FC236}">
                  <a16:creationId xmlns:a16="http://schemas.microsoft.com/office/drawing/2014/main" id="{DEFF2314-341E-42B2-BDF1-36FAAB43AF94}"/>
                </a:ext>
              </a:extLst>
            </p:cNvPr>
            <p:cNvPicPr>
              <a:picLocks noChangeAspect="1"/>
            </p:cNvPicPr>
            <p:nvPr/>
          </p:nvPicPr>
          <p:blipFill>
            <a:blip r:embed="rId3"/>
            <a:stretch>
              <a:fillRect/>
            </a:stretch>
          </p:blipFill>
          <p:spPr>
            <a:xfrm>
              <a:off x="4013782" y="-345789"/>
              <a:ext cx="5107585" cy="3624455"/>
            </a:xfrm>
            <a:prstGeom prst="rect">
              <a:avLst/>
            </a:prstGeom>
          </p:spPr>
        </p:pic>
        <p:pic>
          <p:nvPicPr>
            <p:cNvPr id="4" name="图片 3">
              <a:extLst>
                <a:ext uri="{FF2B5EF4-FFF2-40B4-BE49-F238E27FC236}">
                  <a16:creationId xmlns:a16="http://schemas.microsoft.com/office/drawing/2014/main" id="{F846B620-AD64-4B09-BC1B-7AEE97D921FC}"/>
                </a:ext>
              </a:extLst>
            </p:cNvPr>
            <p:cNvPicPr>
              <a:picLocks noChangeAspect="1"/>
            </p:cNvPicPr>
            <p:nvPr/>
          </p:nvPicPr>
          <p:blipFill>
            <a:blip r:embed="rId4"/>
            <a:stretch>
              <a:fillRect/>
            </a:stretch>
          </p:blipFill>
          <p:spPr>
            <a:xfrm>
              <a:off x="4055575" y="3134360"/>
              <a:ext cx="5065791" cy="3336385"/>
            </a:xfrm>
            <a:prstGeom prst="rect">
              <a:avLst/>
            </a:prstGeom>
          </p:spPr>
        </p:pic>
      </p:grpSp>
    </p:spTree>
    <p:extLst>
      <p:ext uri="{BB962C8B-B14F-4D97-AF65-F5344CB8AC3E}">
        <p14:creationId xmlns:p14="http://schemas.microsoft.com/office/powerpoint/2010/main" val="376431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模板页面">
  <a:themeElements>
    <a:clrScheme name="自定义 86">
      <a:dk1>
        <a:srgbClr val="000000"/>
      </a:dk1>
      <a:lt1>
        <a:srgbClr val="FFFFFF"/>
      </a:lt1>
      <a:dk2>
        <a:srgbClr val="000000"/>
      </a:dk2>
      <a:lt2>
        <a:srgbClr val="FFFDFD"/>
      </a:lt2>
      <a:accent1>
        <a:srgbClr val="FAA0AA"/>
      </a:accent1>
      <a:accent2>
        <a:srgbClr val="F5E5E4"/>
      </a:accent2>
      <a:accent3>
        <a:srgbClr val="AACED2"/>
      </a:accent3>
      <a:accent4>
        <a:srgbClr val="009FB8"/>
      </a:accent4>
      <a:accent5>
        <a:srgbClr val="FFBBB3"/>
      </a:accent5>
      <a:accent6>
        <a:srgbClr val="515151"/>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321</TotalTime>
  <Words>927</Words>
  <Application>Microsoft Office PowerPoint</Application>
  <PresentationFormat>宽屏</PresentationFormat>
  <Paragraphs>151</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22</vt:i4>
      </vt:variant>
    </vt:vector>
  </HeadingPairs>
  <TitlesOfParts>
    <vt:vector size="33" baseType="lpstr">
      <vt:lpstr>宋体</vt:lpstr>
      <vt:lpstr>Microsoft YaHei</vt:lpstr>
      <vt:lpstr>Microsoft YaHei</vt:lpstr>
      <vt:lpstr>Arial</vt:lpstr>
      <vt:lpstr>Calibri</vt:lpstr>
      <vt:lpstr>Century Gothic</vt:lpstr>
      <vt:lpstr>Segoe UI Light</vt:lpstr>
      <vt:lpstr>Times New Roman</vt:lpstr>
      <vt:lpstr>Wingdings</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dell</cp:lastModifiedBy>
  <cp:revision>96</cp:revision>
  <dcterms:created xsi:type="dcterms:W3CDTF">2015-08-18T02:51:41Z</dcterms:created>
  <dcterms:modified xsi:type="dcterms:W3CDTF">2018-08-03T04:50:18Z</dcterms:modified>
  <cp:category/>
</cp:coreProperties>
</file>